
<file path=[Content_Types].xml><?xml version="1.0" encoding="utf-8"?>
<Types xmlns="http://schemas.openxmlformats.org/package/2006/content-types">
  <Default Extension="xml" ContentType="application/xml"/>
  <Default Extension="rels" ContentType="application/vnd.openxmlformats-package.relationships+xml"/>
  <Default Extension="jpeg" ContentType="image/jpg"/>
  <Default Extension="png" ContentType="image/png"/>
  <Default Extension="bmp" ContentType="image/bmp"/>
  <Default Extension="gif" ContentType="image/gif"/>
  <Default Extension="tif" ContentType="image/tif"/>
  <Default Extension="pdf" ContentType="application/pdf"/>
  <Default Extension="mov" ContentType="application/movie"/>
  <Default Extension="vml" ContentType="application/vnd.openxmlformats-officedocument.vmlDrawing"/>
  <Default Extension="xlsx" ContentType="application/vnd.openxmlformats-officedocument.spreadsheetml.sheet"/>
  <Override PartName="/docProps/core.xml" ContentType="application/vnd.openxmlformats-package.core-properties+xml"/>
  <Override PartName="/docProps/app.xml" ContentType="application/vnd.openxmlformats-officedocument.extended-properties+xml"/>
  <Override PartName="/ppt/presentation.xml" ContentType="application/vnd.openxmlformats-officedocument.presentationml.presentation.main+xml"/>
  <Override PartName="/ppt/presProps.xml" ContentType="application/vnd.openxmlformats-officedocument.presentationml.presProps+xml"/>
  <Override PartName="/ppt/viewProps.xml" ContentType="application/vnd.openxmlformats-officedocument.presentationml.viewProps+xml"/>
  <Override PartName="/ppt/commentAuthors.xml" ContentType="application/vnd.openxmlformats-officedocument.presentationml.commentAuthors+xml"/>
  <Override PartName="/ppt/tableStyles.xml" ContentType="application/vnd.openxmlformats-officedocument.presentationml.tableStyles+xml"/>
  <Override PartName="/ppt/slideMasters/slideMaster1.xml" ContentType="application/vnd.openxmlformats-officedocument.presentationml.slideMaster+xml"/>
  <Override PartName="/ppt/theme/theme1.xml" ContentType="application/vnd.openxmlformats-officedocument.theme+xml"/>
  <Override PartName="/ppt/notesMasters/notesMaster1.xml" ContentType="application/vnd.openxmlformats-officedocument.presentationml.notes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media/image1.jpeg" ContentType="image/jpeg"/>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media/image2.jpeg" ContentType="image/jpeg"/>
  <Override PartName="/ppt/media/image3.jpeg" ContentType="image/jpeg"/>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media/image4.jpeg" ContentType="image/jpeg"/>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Types>
</file>

<file path=_rels/.rels><?xml version="1.0" encoding="UTF-8"?>
<Relationships xmlns="http://schemas.openxmlformats.org/package/2006/relationships"><Relationship Id="rId1" Type="http://schemas.openxmlformats.org/package/2006/relationships/metadata/core-properties" Target="docProps/core.xml"/><Relationship Id="rId2" Type="http://schemas.openxmlformats.org/officeDocument/2006/relationships/extended-properties" Target="docProps/app.xml"/><Relationship Id="rId3"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p:sldMasterIdLst>
    <p:sldMasterId id="2147483648" r:id="rId5"/>
  </p:sldMasterIdLst>
  <p:notesMasterIdLst>
    <p:notesMasterId r:id="rId7"/>
  </p:notesMasterIdLst>
  <p:sldIdLst>
    <p:sldId id="256" r:id="rId8"/>
    <p:sldId id="257" r:id="rId9"/>
    <p:sldId id="258" r:id="rId10"/>
    <p:sldId id="259" r:id="rId11"/>
    <p:sldId id="260" r:id="rId12"/>
    <p:sldId id="261" r:id="rId13"/>
    <p:sldId id="262" r:id="rId14"/>
    <p:sldId id="263" r:id="rId15"/>
    <p:sldId id="264" r:id="rId16"/>
    <p:sldId id="265" r:id="rId17"/>
    <p:sldId id="266" r:id="rId18"/>
    <p:sldId id="267" r:id="rId19"/>
    <p:sldId id="268" r:id="rId20"/>
    <p:sldId id="269" r:id="rId21"/>
    <p:sldId id="270" r:id="rId22"/>
    <p:sldId id="271" r:id="rId23"/>
    <p:sldId id="272" r:id="rId24"/>
    <p:sldId id="273" r:id="rId25"/>
    <p:sldId id="274" r:id="rId26"/>
    <p:sldId id="275" r:id="rId27"/>
    <p:sldId id="276" r:id="rId28"/>
    <p:sldId id="277" r:id="rId29"/>
    <p:sldId id="278" r:id="rId30"/>
    <p:sldId id="279" r:id="rId31"/>
    <p:sldId id="280" r:id="rId32"/>
    <p:sldId id="281" r:id="rId33"/>
    <p:sldId id="282" r:id="rId34"/>
    <p:sldId id="283" r:id="rId35"/>
    <p:sldId id="284" r:id="rId36"/>
    <p:sldId id="285" r:id="rId37"/>
    <p:sldId id="286" r:id="rId38"/>
    <p:sldId id="287" r:id="rId39"/>
    <p:sldId id="288" r:id="rId40"/>
    <p:sldId id="289" r:id="rId41"/>
    <p:sldId id="290" r:id="rId42"/>
    <p:sldId id="291" r:id="rId43"/>
    <p:sldId id="292" r:id="rId44"/>
  </p:sldIdLst>
  <p:sldSz cx="24384000" cy="137160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l" defTabSz="825500" rtl="0" fontAlgn="auto" latinLnBrk="0" hangingPunct="0">
      <a:lnSpc>
        <a:spcPct val="100000"/>
      </a:lnSpc>
      <a:spcBef>
        <a:spcPts val="3400"/>
      </a:spcBef>
      <a:spcAft>
        <a:spcPts val="0"/>
      </a:spcAft>
      <a:buClrTx/>
      <a:buSzTx/>
      <a:buFontTx/>
      <a:buNone/>
      <a:tabLst/>
      <a:defRPr b="0" baseline="0" cap="none" i="0" spc="0" strike="noStrike" sz="3000" u="none" kumimoji="0" normalizeH="0">
        <a:ln>
          <a:noFill/>
        </a:ln>
        <a:solidFill>
          <a:srgbClr val="838787"/>
        </a:solidFill>
        <a:effectLst/>
        <a:uFillTx/>
        <a:latin typeface="Avenir Next Medium"/>
        <a:ea typeface="Avenir Next Medium"/>
        <a:cs typeface="Avenir Next Medium"/>
        <a:sym typeface="Avenir Next Medium"/>
      </a:defRPr>
    </a:lvl1pPr>
    <a:lvl2pPr marL="0" marR="0" indent="0" algn="l" defTabSz="825500" rtl="0" fontAlgn="auto" latinLnBrk="0" hangingPunct="0">
      <a:lnSpc>
        <a:spcPct val="100000"/>
      </a:lnSpc>
      <a:spcBef>
        <a:spcPts val="3400"/>
      </a:spcBef>
      <a:spcAft>
        <a:spcPts val="0"/>
      </a:spcAft>
      <a:buClrTx/>
      <a:buSzTx/>
      <a:buFontTx/>
      <a:buNone/>
      <a:tabLst/>
      <a:defRPr b="0" baseline="0" cap="none" i="0" spc="0" strike="noStrike" sz="3000" u="none" kumimoji="0" normalizeH="0">
        <a:ln>
          <a:noFill/>
        </a:ln>
        <a:solidFill>
          <a:srgbClr val="838787"/>
        </a:solidFill>
        <a:effectLst/>
        <a:uFillTx/>
        <a:latin typeface="Avenir Next Medium"/>
        <a:ea typeface="Avenir Next Medium"/>
        <a:cs typeface="Avenir Next Medium"/>
        <a:sym typeface="Avenir Next Medium"/>
      </a:defRPr>
    </a:lvl2pPr>
    <a:lvl3pPr marL="0" marR="0" indent="0" algn="l" defTabSz="825500" rtl="0" fontAlgn="auto" latinLnBrk="0" hangingPunct="0">
      <a:lnSpc>
        <a:spcPct val="100000"/>
      </a:lnSpc>
      <a:spcBef>
        <a:spcPts val="3400"/>
      </a:spcBef>
      <a:spcAft>
        <a:spcPts val="0"/>
      </a:spcAft>
      <a:buClrTx/>
      <a:buSzTx/>
      <a:buFontTx/>
      <a:buNone/>
      <a:tabLst/>
      <a:defRPr b="0" baseline="0" cap="none" i="0" spc="0" strike="noStrike" sz="3000" u="none" kumimoji="0" normalizeH="0">
        <a:ln>
          <a:noFill/>
        </a:ln>
        <a:solidFill>
          <a:srgbClr val="838787"/>
        </a:solidFill>
        <a:effectLst/>
        <a:uFillTx/>
        <a:latin typeface="Avenir Next Medium"/>
        <a:ea typeface="Avenir Next Medium"/>
        <a:cs typeface="Avenir Next Medium"/>
        <a:sym typeface="Avenir Next Medium"/>
      </a:defRPr>
    </a:lvl3pPr>
    <a:lvl4pPr marL="0" marR="0" indent="0" algn="l" defTabSz="825500" rtl="0" fontAlgn="auto" latinLnBrk="0" hangingPunct="0">
      <a:lnSpc>
        <a:spcPct val="100000"/>
      </a:lnSpc>
      <a:spcBef>
        <a:spcPts val="3400"/>
      </a:spcBef>
      <a:spcAft>
        <a:spcPts val="0"/>
      </a:spcAft>
      <a:buClrTx/>
      <a:buSzTx/>
      <a:buFontTx/>
      <a:buNone/>
      <a:tabLst/>
      <a:defRPr b="0" baseline="0" cap="none" i="0" spc="0" strike="noStrike" sz="3000" u="none" kumimoji="0" normalizeH="0">
        <a:ln>
          <a:noFill/>
        </a:ln>
        <a:solidFill>
          <a:srgbClr val="838787"/>
        </a:solidFill>
        <a:effectLst/>
        <a:uFillTx/>
        <a:latin typeface="Avenir Next Medium"/>
        <a:ea typeface="Avenir Next Medium"/>
        <a:cs typeface="Avenir Next Medium"/>
        <a:sym typeface="Avenir Next Medium"/>
      </a:defRPr>
    </a:lvl4pPr>
    <a:lvl5pPr marL="0" marR="0" indent="0" algn="l" defTabSz="825500" rtl="0" fontAlgn="auto" latinLnBrk="0" hangingPunct="0">
      <a:lnSpc>
        <a:spcPct val="100000"/>
      </a:lnSpc>
      <a:spcBef>
        <a:spcPts val="3400"/>
      </a:spcBef>
      <a:spcAft>
        <a:spcPts val="0"/>
      </a:spcAft>
      <a:buClrTx/>
      <a:buSzTx/>
      <a:buFontTx/>
      <a:buNone/>
      <a:tabLst/>
      <a:defRPr b="0" baseline="0" cap="none" i="0" spc="0" strike="noStrike" sz="3000" u="none" kumimoji="0" normalizeH="0">
        <a:ln>
          <a:noFill/>
        </a:ln>
        <a:solidFill>
          <a:srgbClr val="838787"/>
        </a:solidFill>
        <a:effectLst/>
        <a:uFillTx/>
        <a:latin typeface="Avenir Next Medium"/>
        <a:ea typeface="Avenir Next Medium"/>
        <a:cs typeface="Avenir Next Medium"/>
        <a:sym typeface="Avenir Next Medium"/>
      </a:defRPr>
    </a:lvl5pPr>
    <a:lvl6pPr marL="0" marR="0" indent="0" algn="l" defTabSz="825500" rtl="0" fontAlgn="auto" latinLnBrk="0" hangingPunct="0">
      <a:lnSpc>
        <a:spcPct val="100000"/>
      </a:lnSpc>
      <a:spcBef>
        <a:spcPts val="3400"/>
      </a:spcBef>
      <a:spcAft>
        <a:spcPts val="0"/>
      </a:spcAft>
      <a:buClrTx/>
      <a:buSzTx/>
      <a:buFontTx/>
      <a:buNone/>
      <a:tabLst/>
      <a:defRPr b="0" baseline="0" cap="none" i="0" spc="0" strike="noStrike" sz="3000" u="none" kumimoji="0" normalizeH="0">
        <a:ln>
          <a:noFill/>
        </a:ln>
        <a:solidFill>
          <a:srgbClr val="838787"/>
        </a:solidFill>
        <a:effectLst/>
        <a:uFillTx/>
        <a:latin typeface="Avenir Next Medium"/>
        <a:ea typeface="Avenir Next Medium"/>
        <a:cs typeface="Avenir Next Medium"/>
        <a:sym typeface="Avenir Next Medium"/>
      </a:defRPr>
    </a:lvl6pPr>
    <a:lvl7pPr marL="0" marR="0" indent="0" algn="l" defTabSz="825500" rtl="0" fontAlgn="auto" latinLnBrk="0" hangingPunct="0">
      <a:lnSpc>
        <a:spcPct val="100000"/>
      </a:lnSpc>
      <a:spcBef>
        <a:spcPts val="3400"/>
      </a:spcBef>
      <a:spcAft>
        <a:spcPts val="0"/>
      </a:spcAft>
      <a:buClrTx/>
      <a:buSzTx/>
      <a:buFontTx/>
      <a:buNone/>
      <a:tabLst/>
      <a:defRPr b="0" baseline="0" cap="none" i="0" spc="0" strike="noStrike" sz="3000" u="none" kumimoji="0" normalizeH="0">
        <a:ln>
          <a:noFill/>
        </a:ln>
        <a:solidFill>
          <a:srgbClr val="838787"/>
        </a:solidFill>
        <a:effectLst/>
        <a:uFillTx/>
        <a:latin typeface="Avenir Next Medium"/>
        <a:ea typeface="Avenir Next Medium"/>
        <a:cs typeface="Avenir Next Medium"/>
        <a:sym typeface="Avenir Next Medium"/>
      </a:defRPr>
    </a:lvl7pPr>
    <a:lvl8pPr marL="0" marR="0" indent="0" algn="l" defTabSz="825500" rtl="0" fontAlgn="auto" latinLnBrk="0" hangingPunct="0">
      <a:lnSpc>
        <a:spcPct val="100000"/>
      </a:lnSpc>
      <a:spcBef>
        <a:spcPts val="3400"/>
      </a:spcBef>
      <a:spcAft>
        <a:spcPts val="0"/>
      </a:spcAft>
      <a:buClrTx/>
      <a:buSzTx/>
      <a:buFontTx/>
      <a:buNone/>
      <a:tabLst/>
      <a:defRPr b="0" baseline="0" cap="none" i="0" spc="0" strike="noStrike" sz="3000" u="none" kumimoji="0" normalizeH="0">
        <a:ln>
          <a:noFill/>
        </a:ln>
        <a:solidFill>
          <a:srgbClr val="838787"/>
        </a:solidFill>
        <a:effectLst/>
        <a:uFillTx/>
        <a:latin typeface="Avenir Next Medium"/>
        <a:ea typeface="Avenir Next Medium"/>
        <a:cs typeface="Avenir Next Medium"/>
        <a:sym typeface="Avenir Next Medium"/>
      </a:defRPr>
    </a:lvl8pPr>
    <a:lvl9pPr marL="0" marR="0" indent="0" algn="l" defTabSz="825500" rtl="0" fontAlgn="auto" latinLnBrk="0" hangingPunct="0">
      <a:lnSpc>
        <a:spcPct val="100000"/>
      </a:lnSpc>
      <a:spcBef>
        <a:spcPts val="3400"/>
      </a:spcBef>
      <a:spcAft>
        <a:spcPts val="0"/>
      </a:spcAft>
      <a:buClrTx/>
      <a:buSzTx/>
      <a:buFontTx/>
      <a:buNone/>
      <a:tabLst/>
      <a:defRPr b="0" baseline="0" cap="none" i="0" spc="0" strike="noStrike" sz="3000" u="none" kumimoji="0" normalizeH="0">
        <a:ln>
          <a:noFill/>
        </a:ln>
        <a:solidFill>
          <a:srgbClr val="838787"/>
        </a:solidFill>
        <a:effectLst/>
        <a:uFillTx/>
        <a:latin typeface="Avenir Next Medium"/>
        <a:ea typeface="Avenir Next Medium"/>
        <a:cs typeface="Avenir Next Medium"/>
        <a:sym typeface="Avenir Next Medium"/>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file>

<file path=ppt/presProps.xml><?xml version="1.0" encoding="utf-8"?>
<p:presentationPr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p:showPr loop="0"/>
</p:presentationPr>
</file>

<file path=ppt/tableStyles.xml><?xml version="1.0" encoding="utf-8"?>
<a:tblStyleLst xmlns:a="http://schemas.openxmlformats.org/drawingml/2006/main" xmlns:r="http://schemas.openxmlformats.org/officeDocument/2006/relationships" def="{5940675A-B579-460E-94D1-54222C63F5DA}">
  <a:tblStyle styleId="{4C3C2611-4C71-4FC5-86AE-919BDF0F9419}" styleName="">
    <a:tblBg/>
    <a:wholeTbl>
      <a:tcTxStyle b="off" i="off">
        <a:font>
          <a:latin typeface="Avenir Next Medium"/>
          <a:ea typeface="Avenir Next Medium"/>
          <a:cs typeface="Avenir Next Medium"/>
        </a:font>
        <a:schemeClr val="accent1"/>
      </a:tcTxStyle>
      <a:tcStyle>
        <a:tcBdr>
          <a:left>
            <a:ln w="12700" cap="flat">
              <a:noFill/>
              <a:miter lim="400000"/>
            </a:ln>
          </a:left>
          <a:right>
            <a:ln w="12700" cap="flat">
              <a:noFill/>
              <a:miter lim="400000"/>
            </a:ln>
          </a:right>
          <a:top>
            <a:ln w="25400" cap="flat">
              <a:solidFill>
                <a:srgbClr val="5F6568"/>
              </a:solidFill>
              <a:prstDash val="solid"/>
              <a:miter lim="400000"/>
            </a:ln>
          </a:top>
          <a:bottom>
            <a:ln w="25400" cap="flat">
              <a:solidFill>
                <a:srgbClr val="5F6568"/>
              </a:solidFill>
              <a:prstDash val="solid"/>
              <a:miter lim="400000"/>
            </a:ln>
          </a:bottom>
          <a:insideH>
            <a:ln w="25400" cap="flat">
              <a:solidFill>
                <a:srgbClr val="5F6568"/>
              </a:solidFill>
              <a:prstDash val="solid"/>
              <a:miter lim="400000"/>
            </a:ln>
          </a:insideH>
          <a:insideV>
            <a:ln w="12700" cap="flat">
              <a:noFill/>
              <a:miter lim="400000"/>
            </a:ln>
          </a:insideV>
        </a:tcBdr>
        <a:fill>
          <a:noFill/>
        </a:fill>
      </a:tcStyle>
    </a:wholeTbl>
    <a:band2H>
      <a:tcTxStyle b="def" i="def"/>
      <a:tcStyle>
        <a:tcBdr/>
        <a:fill>
          <a:solidFill>
            <a:schemeClr val="accent1">
              <a:hueOff val="178262"/>
              <a:satOff val="-8651"/>
              <a:lumOff val="-7254"/>
              <a:alpha val="29000"/>
            </a:schemeClr>
          </a:solidFill>
        </a:fill>
      </a:tcStyle>
    </a:band2H>
    <a:firstCol>
      <a:tcTxStyle b="on" i="off">
        <a:font>
          <a:latin typeface="Avenir Next Demi Bold"/>
          <a:ea typeface="Avenir Next Demi Bold"/>
          <a:cs typeface="Avenir Next Demi Bold"/>
        </a:font>
        <a:srgbClr val="A6AAA9"/>
      </a:tcTxStyle>
      <a:tcStyle>
        <a:tcBdr>
          <a:left>
            <a:ln w="12700" cap="flat">
              <a:noFill/>
              <a:miter lim="400000"/>
            </a:ln>
          </a:left>
          <a:right>
            <a:ln w="12700" cap="flat">
              <a:noFill/>
              <a:miter lim="400000"/>
            </a:ln>
          </a:right>
          <a:top>
            <a:ln w="25400" cap="flat">
              <a:solidFill>
                <a:srgbClr val="5F6568"/>
              </a:solidFill>
              <a:prstDash val="solid"/>
              <a:miter lim="400000"/>
            </a:ln>
          </a:top>
          <a:bottom>
            <a:ln w="25400" cap="flat">
              <a:solidFill>
                <a:srgbClr val="5F6568"/>
              </a:solidFill>
              <a:prstDash val="solid"/>
              <a:miter lim="400000"/>
            </a:ln>
          </a:bottom>
          <a:insideH>
            <a:ln w="25400" cap="flat">
              <a:solidFill>
                <a:srgbClr val="5F6568"/>
              </a:solidFill>
              <a:prstDash val="solid"/>
              <a:miter lim="400000"/>
            </a:ln>
          </a:insideH>
          <a:insideV>
            <a:ln w="12700" cap="flat">
              <a:noFill/>
              <a:miter lim="400000"/>
            </a:ln>
          </a:insideV>
        </a:tcBdr>
        <a:fill>
          <a:noFill/>
        </a:fill>
      </a:tcStyle>
    </a:firstCol>
    <a:lastRow>
      <a:tcTxStyle b="on" i="off">
        <a:font>
          <a:latin typeface="Avenir Next Demi Bold"/>
          <a:ea typeface="Avenir Next Demi Bold"/>
          <a:cs typeface="Avenir Next Demi Bold"/>
        </a:font>
        <a:srgbClr val="A6AAA9"/>
      </a:tcTxStyle>
      <a:tcStyle>
        <a:tcBdr>
          <a:left>
            <a:ln w="12700" cap="flat">
              <a:noFill/>
              <a:miter lim="400000"/>
            </a:ln>
          </a:left>
          <a:right>
            <a:ln w="12700" cap="flat">
              <a:noFill/>
              <a:miter lim="400000"/>
            </a:ln>
          </a:right>
          <a:top>
            <a:ln w="63500" cap="flat">
              <a:solidFill>
                <a:srgbClr val="5F6568"/>
              </a:solidFill>
              <a:prstDash val="solid"/>
              <a:miter lim="400000"/>
            </a:ln>
          </a:top>
          <a:bottom>
            <a:ln w="12700" cap="flat">
              <a:noFill/>
              <a:miter lim="400000"/>
            </a:ln>
          </a:bottom>
          <a:insideH>
            <a:ln w="25400" cap="flat">
              <a:solidFill>
                <a:srgbClr val="5F6568"/>
              </a:solidFill>
              <a:prstDash val="solid"/>
              <a:miter lim="400000"/>
            </a:ln>
          </a:insideH>
          <a:insideV>
            <a:ln w="12700" cap="flat">
              <a:noFill/>
              <a:miter lim="400000"/>
            </a:ln>
          </a:insideV>
        </a:tcBdr>
        <a:fill>
          <a:noFill/>
        </a:fill>
      </a:tcStyle>
    </a:lastRow>
    <a:firstRow>
      <a:tcTxStyle b="on" i="off">
        <a:font>
          <a:latin typeface="Avenir Next Demi Bold"/>
          <a:ea typeface="Avenir Next Demi Bold"/>
          <a:cs typeface="Avenir Next Demi Bold"/>
        </a:font>
        <a:srgbClr val="A6AAA9"/>
      </a:tcTxStyle>
      <a:tcStyle>
        <a:tcBdr>
          <a:left>
            <a:ln w="12700" cap="flat">
              <a:noFill/>
              <a:miter lim="400000"/>
            </a:ln>
          </a:left>
          <a:right>
            <a:ln w="12700" cap="flat">
              <a:noFill/>
              <a:miter lim="400000"/>
            </a:ln>
          </a:right>
          <a:top>
            <a:ln w="12700" cap="flat">
              <a:noFill/>
              <a:miter lim="400000"/>
            </a:ln>
          </a:top>
          <a:bottom>
            <a:ln w="63500" cap="flat">
              <a:solidFill>
                <a:srgbClr val="5F6568"/>
              </a:solidFill>
              <a:prstDash val="solid"/>
              <a:miter lim="400000"/>
            </a:ln>
          </a:bottom>
          <a:insideH>
            <a:ln w="25400" cap="flat">
              <a:solidFill>
                <a:srgbClr val="5F6568"/>
              </a:solidFill>
              <a:prstDash val="solid"/>
              <a:miter lim="400000"/>
            </a:ln>
          </a:insideH>
          <a:insideV>
            <a:ln w="12700" cap="flat">
              <a:noFill/>
              <a:miter lim="400000"/>
            </a:ln>
          </a:insideV>
        </a:tcBdr>
        <a:fill>
          <a:noFill/>
        </a:fill>
      </a:tcStyle>
    </a:firstRow>
  </a:tblStyle>
  <a:tblStyle styleId="{C7B018BB-80A7-4F77-B60F-C8B233D01FF8}" styleName="">
    <a:tblBg/>
    <a:wholeTbl>
      <a:tcTxStyle b="off" i="off">
        <a:font>
          <a:latin typeface="Avenir Next Medium"/>
          <a:ea typeface="Avenir Next Medium"/>
          <a:cs typeface="Avenir Next Medium"/>
        </a:font>
        <a:srgbClr val="838787"/>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noFill/>
        </a:fill>
      </a:tcStyle>
    </a:wholeTbl>
    <a:band2H>
      <a:tcTxStyle b="def" i="def"/>
      <a:tcStyle>
        <a:tcBdr/>
        <a:fill>
          <a:solidFill>
            <a:schemeClr val="accent6">
              <a:alpha val="25000"/>
            </a:schemeClr>
          </a:solidFill>
        </a:fill>
      </a:tcStyle>
    </a:band2H>
    <a:firstCol>
      <a:tcTxStyle b="on" i="off">
        <a:font>
          <a:latin typeface="Avenir Next Demi Bold"/>
          <a:ea typeface="Avenir Next Demi Bold"/>
          <a:cs typeface="Avenir Next Demi Bold"/>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A01D73"/>
          </a:solidFill>
        </a:fill>
      </a:tcStyle>
    </a:firstCol>
    <a:lastRow>
      <a:tcTxStyle b="on" i="off">
        <a:font>
          <a:latin typeface="Avenir Next Demi Bold"/>
          <a:ea typeface="Avenir Next Demi Bold"/>
          <a:cs typeface="Avenir Next Demi Bold"/>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781873"/>
          </a:solidFill>
        </a:fill>
      </a:tcStyle>
    </a:lastRow>
    <a:firstRow>
      <a:tcTxStyle b="on" i="off">
        <a:font>
          <a:latin typeface="Avenir Next Demi Bold"/>
          <a:ea typeface="Avenir Next Demi Bold"/>
          <a:cs typeface="Avenir Next Demi Bold"/>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781873"/>
          </a:solidFill>
        </a:fill>
      </a:tcStyle>
    </a:firstRow>
  </a:tblStyle>
  <a:tblStyle styleId="{EEE7283C-3CF3-47DC-8721-378D4A62B228}" styleName="">
    <a:tblBg/>
    <a:wholeTbl>
      <a:tcTxStyle b="off" i="off">
        <a:font>
          <a:latin typeface="Avenir Next Medium"/>
          <a:ea typeface="Avenir Next Medium"/>
          <a:cs typeface="Avenir Next Medium"/>
        </a:font>
        <a:srgbClr val="838787"/>
      </a:tcTxStyle>
      <a:tcStyle>
        <a:tcBdr>
          <a:left>
            <a:ln w="12700" cap="flat">
              <a:noFill/>
              <a:miter lim="400000"/>
            </a:ln>
          </a:left>
          <a:right>
            <a:ln w="12700" cap="flat">
              <a:noFill/>
              <a:miter lim="400000"/>
            </a:ln>
          </a:right>
          <a:top>
            <a:ln w="25400" cap="flat">
              <a:solidFill>
                <a:srgbClr val="5F6568"/>
              </a:solidFill>
              <a:prstDash val="solid"/>
              <a:miter lim="400000"/>
            </a:ln>
          </a:top>
          <a:bottom>
            <a:ln w="25400" cap="flat">
              <a:solidFill>
                <a:srgbClr val="5F6568"/>
              </a:solidFill>
              <a:prstDash val="solid"/>
              <a:miter lim="400000"/>
            </a:ln>
          </a:bottom>
          <a:insideH>
            <a:ln w="25400" cap="flat">
              <a:solidFill>
                <a:srgbClr val="5F6568"/>
              </a:solidFill>
              <a:prstDash val="solid"/>
              <a:miter lim="400000"/>
            </a:ln>
          </a:insideH>
          <a:insideV>
            <a:ln w="12700" cap="flat">
              <a:noFill/>
              <a:miter lim="400000"/>
            </a:ln>
          </a:insideV>
        </a:tcBdr>
        <a:fill>
          <a:noFill/>
        </a:fill>
      </a:tcStyle>
    </a:wholeTbl>
    <a:band2H>
      <a:tcTxStyle b="def" i="def"/>
      <a:tcStyle>
        <a:tcBdr/>
        <a:fill>
          <a:solidFill>
            <a:srgbClr val="DCDEE0">
              <a:alpha val="18000"/>
            </a:srgbClr>
          </a:solidFill>
        </a:fill>
      </a:tcStyle>
    </a:band2H>
    <a:firstCol>
      <a:tcTxStyle b="on" i="off">
        <a:font>
          <a:latin typeface="Avenir Next Demi Bold"/>
          <a:ea typeface="Avenir Next Demi Bold"/>
          <a:cs typeface="Avenir Next Demi Bold"/>
        </a:font>
        <a:srgbClr val="A6AAA9"/>
      </a:tcTxStyle>
      <a:tcStyle>
        <a:tcBdr>
          <a:left>
            <a:ln w="12700" cap="flat">
              <a:noFill/>
              <a:miter lim="400000"/>
            </a:ln>
          </a:left>
          <a:right>
            <a:ln w="12700" cap="flat">
              <a:noFill/>
              <a:miter lim="400000"/>
            </a:ln>
          </a:right>
          <a:top>
            <a:ln w="25400" cap="flat">
              <a:solidFill>
                <a:srgbClr val="5F6568"/>
              </a:solidFill>
              <a:prstDash val="solid"/>
              <a:miter lim="400000"/>
            </a:ln>
          </a:top>
          <a:bottom>
            <a:ln w="25400" cap="flat">
              <a:solidFill>
                <a:srgbClr val="5F6568"/>
              </a:solidFill>
              <a:prstDash val="solid"/>
              <a:miter lim="400000"/>
            </a:ln>
          </a:bottom>
          <a:insideH>
            <a:ln w="25400" cap="flat">
              <a:solidFill>
                <a:srgbClr val="5F6568"/>
              </a:solidFill>
              <a:prstDash val="solid"/>
              <a:miter lim="400000"/>
            </a:ln>
          </a:insideH>
          <a:insideV>
            <a:ln w="12700" cap="flat">
              <a:noFill/>
              <a:miter lim="400000"/>
            </a:ln>
          </a:insideV>
        </a:tcBdr>
        <a:fill>
          <a:noFill/>
        </a:fill>
      </a:tcStyle>
    </a:firstCol>
    <a:lastRow>
      <a:tcTxStyle b="on" i="off">
        <a:font>
          <a:latin typeface="Avenir Next Demi Bold"/>
          <a:ea typeface="Avenir Next Demi Bold"/>
          <a:cs typeface="Avenir Next Demi Bold"/>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25400" cap="flat">
              <a:solidFill>
                <a:srgbClr val="5F6568"/>
              </a:solidFill>
              <a:prstDash val="solid"/>
              <a:miter lim="400000"/>
            </a:ln>
          </a:insideH>
          <a:insideV>
            <a:ln w="12700" cap="flat">
              <a:noFill/>
              <a:miter lim="400000"/>
            </a:ln>
          </a:insideV>
        </a:tcBdr>
        <a:fill>
          <a:solidFill>
            <a:srgbClr val="838787"/>
          </a:solidFill>
        </a:fill>
      </a:tcStyle>
    </a:lastRow>
    <a:firstRow>
      <a:tcTxStyle b="on" i="off">
        <a:font>
          <a:latin typeface="Avenir Next Demi Bold"/>
          <a:ea typeface="Avenir Next Demi Bold"/>
          <a:cs typeface="Avenir Next Demi Bold"/>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25400" cap="flat">
              <a:solidFill>
                <a:srgbClr val="5F6568"/>
              </a:solidFill>
              <a:prstDash val="solid"/>
              <a:miter lim="400000"/>
            </a:ln>
          </a:insideH>
          <a:insideV>
            <a:ln w="12700" cap="flat">
              <a:noFill/>
              <a:miter lim="400000"/>
            </a:ln>
          </a:insideV>
        </a:tcBdr>
        <a:fill>
          <a:solidFill>
            <a:schemeClr val="accent5">
              <a:hueOff val="-239254"/>
              <a:lumOff val="-1399"/>
            </a:schemeClr>
          </a:solidFill>
        </a:fill>
      </a:tcStyle>
    </a:firstRow>
  </a:tblStyle>
  <a:tblStyle styleId="{CF821DB8-F4EB-4A41-A1BA-3FCAFE7338EE}" styleName="">
    <a:tblBg/>
    <a:wholeTbl>
      <a:tcTxStyle b="off" i="off">
        <a:font>
          <a:latin typeface="Avenir Next Medium"/>
          <a:ea typeface="Avenir Next Medium"/>
          <a:cs typeface="Avenir Next Medium"/>
        </a:font>
        <a:srgbClr val="838787"/>
      </a:tcTxStyle>
      <a:tcStyle>
        <a:tcBdr>
          <a:left>
            <a:ln w="12700" cap="flat">
              <a:noFill/>
              <a:miter lim="400000"/>
            </a:ln>
          </a:left>
          <a:right>
            <a:ln w="12700" cap="flat">
              <a:noFill/>
              <a:miter lim="400000"/>
            </a:ln>
          </a:right>
          <a:top>
            <a:ln w="25400" cap="flat">
              <a:solidFill>
                <a:srgbClr val="5F6568"/>
              </a:solidFill>
              <a:prstDash val="solid"/>
              <a:miter lim="400000"/>
            </a:ln>
          </a:top>
          <a:bottom>
            <a:ln w="25400" cap="flat">
              <a:solidFill>
                <a:srgbClr val="5F6568"/>
              </a:solidFill>
              <a:prstDash val="solid"/>
              <a:miter lim="400000"/>
            </a:ln>
          </a:bottom>
          <a:insideH>
            <a:ln w="25400" cap="flat">
              <a:solidFill>
                <a:srgbClr val="5F6568"/>
              </a:solidFill>
              <a:prstDash val="solid"/>
              <a:miter lim="400000"/>
            </a:ln>
          </a:insideH>
          <a:insideV>
            <a:ln w="12700" cap="flat">
              <a:noFill/>
              <a:miter lim="400000"/>
            </a:ln>
          </a:insideV>
        </a:tcBdr>
        <a:fill>
          <a:noFill/>
        </a:fill>
      </a:tcStyle>
    </a:wholeTbl>
    <a:band2H>
      <a:tcTxStyle b="def" i="def"/>
      <a:tcStyle>
        <a:tcBdr/>
        <a:fill>
          <a:solidFill>
            <a:srgbClr val="D4EB9B">
              <a:alpha val="26000"/>
            </a:srgbClr>
          </a:solidFill>
        </a:fill>
      </a:tcStyle>
    </a:band2H>
    <a:firstCol>
      <a:tcTxStyle b="on" i="off">
        <a:font>
          <a:latin typeface="Avenir Next Demi Bold"/>
          <a:ea typeface="Avenir Next Demi Bold"/>
          <a:cs typeface="Avenir Next Demi Bold"/>
        </a:font>
        <a:srgbClr val="A6AAA9"/>
      </a:tcTxStyle>
      <a:tcStyle>
        <a:tcBdr>
          <a:left>
            <a:ln w="12700" cap="flat">
              <a:noFill/>
              <a:miter lim="400000"/>
            </a:ln>
          </a:left>
          <a:right>
            <a:ln w="12700" cap="flat">
              <a:noFill/>
              <a:miter lim="400000"/>
            </a:ln>
          </a:right>
          <a:top>
            <a:ln w="25400" cap="flat">
              <a:solidFill>
                <a:srgbClr val="5F6568"/>
              </a:solidFill>
              <a:prstDash val="solid"/>
              <a:miter lim="400000"/>
            </a:ln>
          </a:top>
          <a:bottom>
            <a:ln w="25400" cap="flat">
              <a:solidFill>
                <a:srgbClr val="5F6568"/>
              </a:solidFill>
              <a:prstDash val="solid"/>
              <a:miter lim="400000"/>
            </a:ln>
          </a:bottom>
          <a:insideH>
            <a:ln w="25400" cap="flat">
              <a:solidFill>
                <a:srgbClr val="5F6568"/>
              </a:solidFill>
              <a:prstDash val="solid"/>
              <a:miter lim="400000"/>
            </a:ln>
          </a:insideH>
          <a:insideV>
            <a:ln w="12700" cap="flat">
              <a:noFill/>
              <a:miter lim="400000"/>
            </a:ln>
          </a:insideV>
        </a:tcBdr>
        <a:fill>
          <a:noFill/>
        </a:fill>
      </a:tcStyle>
    </a:firstCol>
    <a:lastRow>
      <a:tcTxStyle b="on" i="off">
        <a:font>
          <a:latin typeface="Avenir Next Demi Bold"/>
          <a:ea typeface="Avenir Next Demi Bold"/>
          <a:cs typeface="Avenir Next Demi Bold"/>
        </a:font>
        <a:srgbClr val="A6AAA9"/>
      </a:tcTxStyle>
      <a:tcStyle>
        <a:tcBdr>
          <a:left>
            <a:ln w="12700" cap="flat">
              <a:noFill/>
              <a:miter lim="400000"/>
            </a:ln>
          </a:left>
          <a:right>
            <a:ln w="12700" cap="flat">
              <a:noFill/>
              <a:miter lim="400000"/>
            </a:ln>
          </a:right>
          <a:top>
            <a:ln w="88900" cap="flat">
              <a:solidFill>
                <a:srgbClr val="5F6568"/>
              </a:solidFill>
              <a:prstDash val="solid"/>
              <a:miter lim="400000"/>
            </a:ln>
          </a:top>
          <a:bottom>
            <a:ln w="12700" cap="flat">
              <a:noFill/>
              <a:miter lim="400000"/>
            </a:ln>
          </a:bottom>
          <a:insideH>
            <a:ln w="25400" cap="flat">
              <a:solidFill>
                <a:srgbClr val="D4EB9B">
                  <a:alpha val="26000"/>
                </a:srgbClr>
              </a:solidFill>
              <a:prstDash val="solid"/>
              <a:miter lim="400000"/>
            </a:ln>
          </a:insideH>
          <a:insideV>
            <a:ln w="12700" cap="flat">
              <a:noFill/>
              <a:miter lim="400000"/>
            </a:ln>
          </a:insideV>
        </a:tcBdr>
        <a:fill>
          <a:noFill/>
        </a:fill>
      </a:tcStyle>
    </a:lastRow>
    <a:firstRow>
      <a:tcTxStyle b="on" i="off">
        <a:font>
          <a:latin typeface="Avenir Next Demi Bold"/>
          <a:ea typeface="Avenir Next Demi Bold"/>
          <a:cs typeface="Avenir Next Demi Bold"/>
        </a:font>
        <a:srgbClr val="FFFFFF"/>
      </a:tcTxStyle>
      <a:tcStyle>
        <a:tcBdr>
          <a:left>
            <a:ln w="12700" cap="flat">
              <a:noFill/>
              <a:miter lim="400000"/>
            </a:ln>
          </a:left>
          <a:right>
            <a:ln w="12700" cap="flat">
              <a:noFill/>
              <a:miter lim="400000"/>
            </a:ln>
          </a:right>
          <a:top>
            <a:ln w="12700" cap="flat">
              <a:noFill/>
              <a:miter lim="400000"/>
            </a:ln>
          </a:top>
          <a:bottom>
            <a:ln w="63500" cap="flat">
              <a:solidFill>
                <a:srgbClr val="5F6568"/>
              </a:solidFill>
              <a:prstDash val="solid"/>
              <a:miter lim="400000"/>
            </a:ln>
          </a:bottom>
          <a:insideH>
            <a:ln w="25400" cap="flat">
              <a:solidFill>
                <a:srgbClr val="D4EB9B">
                  <a:alpha val="26000"/>
                </a:srgbClr>
              </a:solidFill>
              <a:prstDash val="solid"/>
              <a:miter lim="400000"/>
            </a:ln>
          </a:insideH>
          <a:insideV>
            <a:ln w="12700" cap="flat">
              <a:noFill/>
              <a:miter lim="400000"/>
            </a:ln>
          </a:insideV>
        </a:tcBdr>
        <a:fill>
          <a:solidFill>
            <a:srgbClr val="147882"/>
          </a:solidFill>
        </a:fill>
      </a:tcStyle>
    </a:firstRow>
  </a:tblStyle>
  <a:tblStyle styleId="{33BA23B1-9221-436E-865A-0063620EA4FD}" styleName="">
    <a:tblBg/>
    <a:wholeTbl>
      <a:tcTxStyle b="off" i="off">
        <a:font>
          <a:latin typeface="Avenir Next Medium"/>
          <a:ea typeface="Avenir Next Medium"/>
          <a:cs typeface="Avenir Next Medium"/>
        </a:font>
        <a:srgbClr val="FFFFFF"/>
      </a:tcTxStyle>
      <a:tcStyle>
        <a:tcBdr>
          <a:left>
            <a:ln w="12700" cap="flat">
              <a:noFill/>
              <a:miter lim="400000"/>
            </a:ln>
          </a:left>
          <a:right>
            <a:ln w="12700" cap="flat">
              <a:noFill/>
              <a:miter lim="400000"/>
            </a:ln>
          </a:right>
          <a:top>
            <a:ln w="25400" cap="flat">
              <a:solidFill>
                <a:srgbClr val="222222"/>
              </a:solidFill>
              <a:prstDash val="solid"/>
              <a:miter lim="400000"/>
            </a:ln>
          </a:top>
          <a:bottom>
            <a:ln w="25400" cap="flat">
              <a:solidFill>
                <a:srgbClr val="222222"/>
              </a:solidFill>
              <a:prstDash val="solid"/>
              <a:miter lim="400000"/>
            </a:ln>
          </a:bottom>
          <a:insideH>
            <a:ln w="25400" cap="flat">
              <a:solidFill>
                <a:srgbClr val="222222"/>
              </a:solidFill>
              <a:prstDash val="solid"/>
              <a:miter lim="400000"/>
            </a:ln>
          </a:insideH>
          <a:insideV>
            <a:ln w="12700" cap="flat">
              <a:noFill/>
              <a:miter lim="400000"/>
            </a:ln>
          </a:insideV>
        </a:tcBdr>
        <a:fill>
          <a:solidFill>
            <a:srgbClr val="838787">
              <a:alpha val="75000"/>
            </a:srgbClr>
          </a:solidFill>
        </a:fill>
      </a:tcStyle>
    </a:wholeTbl>
    <a:band2H>
      <a:tcTxStyle b="def" i="def"/>
      <a:tcStyle>
        <a:tcBdr/>
        <a:fill>
          <a:solidFill>
            <a:srgbClr val="686A6A">
              <a:alpha val="85000"/>
            </a:srgbClr>
          </a:solidFill>
        </a:fill>
      </a:tcStyle>
    </a:band2H>
    <a:firstCol>
      <a:tcTxStyle b="on" i="off">
        <a:font>
          <a:latin typeface="Avenir Next Demi Bold"/>
          <a:ea typeface="Avenir Next Demi Bold"/>
          <a:cs typeface="Avenir Next Demi Bold"/>
        </a:font>
        <a:srgbClr val="222222"/>
      </a:tcTxStyle>
      <a:tcStyle>
        <a:tcBdr>
          <a:left>
            <a:ln w="12700" cap="flat">
              <a:noFill/>
              <a:miter lim="400000"/>
            </a:ln>
          </a:left>
          <a:right>
            <a:ln w="63500" cap="flat">
              <a:solidFill>
                <a:srgbClr val="222222"/>
              </a:solidFill>
              <a:prstDash val="solid"/>
              <a:miter lim="400000"/>
            </a:ln>
          </a:right>
          <a:top>
            <a:ln w="25400" cap="flat">
              <a:solidFill>
                <a:srgbClr val="222222"/>
              </a:solidFill>
              <a:prstDash val="solid"/>
              <a:miter lim="400000"/>
            </a:ln>
          </a:top>
          <a:bottom>
            <a:ln w="25400" cap="flat">
              <a:solidFill>
                <a:srgbClr val="222222"/>
              </a:solidFill>
              <a:prstDash val="solid"/>
              <a:miter lim="400000"/>
            </a:ln>
          </a:bottom>
          <a:insideH>
            <a:ln w="25400" cap="flat">
              <a:solidFill>
                <a:srgbClr val="222222"/>
              </a:solidFill>
              <a:prstDash val="solid"/>
              <a:miter lim="400000"/>
            </a:ln>
          </a:insideH>
          <a:insideV>
            <a:ln w="12700" cap="flat">
              <a:noFill/>
              <a:miter lim="400000"/>
            </a:ln>
          </a:insideV>
        </a:tcBdr>
        <a:fill>
          <a:solidFill>
            <a:srgbClr val="686A6A">
              <a:alpha val="85000"/>
            </a:srgbClr>
          </a:solidFill>
        </a:fill>
      </a:tcStyle>
    </a:firstCol>
    <a:lastRow>
      <a:tcTxStyle b="on" i="off">
        <a:font>
          <a:latin typeface="Avenir Next Demi Bold"/>
          <a:ea typeface="Avenir Next Demi Bold"/>
          <a:cs typeface="Avenir Next Demi Bold"/>
        </a:font>
        <a:srgbClr val="3D3D3D"/>
      </a:tcTxStyle>
      <a:tcStyle>
        <a:tcBdr>
          <a:left>
            <a:ln w="12700" cap="flat">
              <a:noFill/>
              <a:miter lim="400000"/>
            </a:ln>
          </a:left>
          <a:right>
            <a:ln w="12700" cap="flat">
              <a:noFill/>
              <a:miter lim="400000"/>
            </a:ln>
          </a:right>
          <a:top>
            <a:ln w="63500" cap="flat">
              <a:solidFill>
                <a:srgbClr val="222222"/>
              </a:solidFill>
              <a:prstDash val="solid"/>
              <a:miter lim="400000"/>
            </a:ln>
          </a:top>
          <a:bottom>
            <a:ln w="12700" cap="flat">
              <a:noFill/>
              <a:miter lim="400000"/>
            </a:ln>
          </a:bottom>
          <a:insideH>
            <a:ln w="25400" cap="flat">
              <a:solidFill>
                <a:srgbClr val="222222"/>
              </a:solidFill>
              <a:prstDash val="solid"/>
              <a:miter lim="400000"/>
            </a:ln>
          </a:insideH>
          <a:insideV>
            <a:ln w="12700" cap="flat">
              <a:noFill/>
              <a:miter lim="400000"/>
            </a:ln>
          </a:insideV>
        </a:tcBdr>
        <a:fill>
          <a:solidFill>
            <a:srgbClr val="838787"/>
          </a:solidFill>
        </a:fill>
      </a:tcStyle>
    </a:lastRow>
    <a:firstRow>
      <a:tcTxStyle b="on" i="off">
        <a:font>
          <a:latin typeface="Avenir Next Demi Bold"/>
          <a:ea typeface="Avenir Next Demi Bold"/>
          <a:cs typeface="Avenir Next Demi Bold"/>
        </a:font>
        <a:srgbClr val="3D3D3D"/>
      </a:tcTxStyle>
      <a:tcStyle>
        <a:tcBdr>
          <a:left>
            <a:ln w="12700" cap="flat">
              <a:noFill/>
              <a:miter lim="400000"/>
            </a:ln>
          </a:left>
          <a:right>
            <a:ln w="12700" cap="flat">
              <a:noFill/>
              <a:miter lim="400000"/>
            </a:ln>
          </a:right>
          <a:top>
            <a:ln w="12700" cap="flat">
              <a:noFill/>
              <a:miter lim="400000"/>
            </a:ln>
          </a:top>
          <a:bottom>
            <a:ln w="63500" cap="flat">
              <a:solidFill>
                <a:srgbClr val="222222"/>
              </a:solidFill>
              <a:prstDash val="solid"/>
              <a:miter lim="400000"/>
            </a:ln>
          </a:bottom>
          <a:insideH>
            <a:ln w="25400" cap="flat">
              <a:solidFill>
                <a:srgbClr val="222222"/>
              </a:solidFill>
              <a:prstDash val="solid"/>
              <a:miter lim="400000"/>
            </a:ln>
          </a:insideH>
          <a:insideV>
            <a:ln w="12700" cap="flat">
              <a:noFill/>
              <a:miter lim="400000"/>
            </a:ln>
          </a:insideV>
        </a:tcBdr>
        <a:fill>
          <a:solidFill>
            <a:srgbClr val="838787"/>
          </a:solidFill>
        </a:fill>
      </a:tcStyle>
    </a:firstRow>
  </a:tblStyle>
  <a:tblStyle styleId="{2708684C-4D16-4618-839F-0558EEFCDFE6}" styleName="">
    <a:tblBg/>
    <a:wholeTbl>
      <a:tcTxStyle b="off" i="off">
        <a:font>
          <a:latin typeface="Avenir Next Medium"/>
          <a:ea typeface="Avenir Next Medium"/>
          <a:cs typeface="Avenir Next Medium"/>
        </a:font>
        <a:srgbClr val="838787"/>
      </a:tcTxStyle>
      <a:tcStyle>
        <a:tcBdr>
          <a:left>
            <a:ln w="25400" cap="flat">
              <a:solidFill>
                <a:srgbClr val="5F6568"/>
              </a:solidFill>
              <a:prstDash val="solid"/>
              <a:miter lim="400000"/>
            </a:ln>
          </a:left>
          <a:right>
            <a:ln w="25400" cap="flat">
              <a:solidFill>
                <a:srgbClr val="5F6568"/>
              </a:solidFill>
              <a:prstDash val="solid"/>
              <a:miter lim="400000"/>
            </a:ln>
          </a:right>
          <a:top>
            <a:ln w="25400" cap="flat">
              <a:solidFill>
                <a:srgbClr val="5F6568"/>
              </a:solidFill>
              <a:prstDash val="solid"/>
              <a:miter lim="400000"/>
            </a:ln>
          </a:top>
          <a:bottom>
            <a:ln w="25400" cap="flat">
              <a:solidFill>
                <a:srgbClr val="5F6568"/>
              </a:solidFill>
              <a:prstDash val="solid"/>
              <a:miter lim="400000"/>
            </a:ln>
          </a:bottom>
          <a:insideH>
            <a:ln w="25400" cap="flat">
              <a:solidFill>
                <a:srgbClr val="5F6568"/>
              </a:solidFill>
              <a:prstDash val="solid"/>
              <a:miter lim="400000"/>
            </a:ln>
          </a:insideH>
          <a:insideV>
            <a:ln w="25400" cap="flat">
              <a:solidFill>
                <a:srgbClr val="5F6568"/>
              </a:solidFill>
              <a:prstDash val="solid"/>
              <a:miter lim="400000"/>
            </a:ln>
          </a:insideV>
        </a:tcBdr>
        <a:fill>
          <a:noFill/>
        </a:fill>
      </a:tcStyle>
    </a:wholeTbl>
    <a:band2H>
      <a:tcTxStyle b="def" i="def"/>
      <a:tcStyle>
        <a:tcBdr/>
        <a:fill>
          <a:solidFill>
            <a:srgbClr val="DCDEE0">
              <a:alpha val="18000"/>
            </a:srgbClr>
          </a:solidFill>
        </a:fill>
      </a:tcStyle>
    </a:band2H>
    <a:firstCol>
      <a:tcTxStyle b="on" i="off">
        <a:font>
          <a:latin typeface="Avenir Next Demi Bold"/>
          <a:ea typeface="Avenir Next Demi Bold"/>
          <a:cs typeface="Avenir Next Demi Bold"/>
        </a:font>
        <a:srgbClr val="A6AAA9"/>
      </a:tcTxStyle>
      <a:tcStyle>
        <a:tcBdr>
          <a:left>
            <a:ln w="12700" cap="flat">
              <a:noFill/>
              <a:miter lim="400000"/>
            </a:ln>
          </a:left>
          <a:right>
            <a:ln w="63500" cap="flat">
              <a:solidFill>
                <a:srgbClr val="5F6568"/>
              </a:solidFill>
              <a:prstDash val="solid"/>
              <a:miter lim="400000"/>
            </a:ln>
          </a:right>
          <a:top>
            <a:ln w="25400" cap="flat">
              <a:solidFill>
                <a:srgbClr val="5F6568"/>
              </a:solidFill>
              <a:prstDash val="solid"/>
              <a:miter lim="400000"/>
            </a:ln>
          </a:top>
          <a:bottom>
            <a:ln w="25400" cap="flat">
              <a:solidFill>
                <a:srgbClr val="5F6568"/>
              </a:solidFill>
              <a:prstDash val="solid"/>
              <a:miter lim="400000"/>
            </a:ln>
          </a:bottom>
          <a:insideH>
            <a:ln w="25400" cap="flat">
              <a:solidFill>
                <a:srgbClr val="5F6568"/>
              </a:solidFill>
              <a:prstDash val="solid"/>
              <a:miter lim="400000"/>
            </a:ln>
          </a:insideH>
          <a:insideV>
            <a:ln w="25400" cap="flat">
              <a:solidFill>
                <a:srgbClr val="5F6568"/>
              </a:solidFill>
              <a:prstDash val="solid"/>
              <a:miter lim="400000"/>
            </a:ln>
          </a:insideV>
        </a:tcBdr>
        <a:fill>
          <a:noFill/>
        </a:fill>
      </a:tcStyle>
    </a:firstCol>
    <a:lastRow>
      <a:tcTxStyle b="on" i="off">
        <a:font>
          <a:latin typeface="Avenir Next Demi Bold"/>
          <a:ea typeface="Avenir Next Demi Bold"/>
          <a:cs typeface="Avenir Next Demi Bold"/>
        </a:font>
        <a:srgbClr val="A6AAA9"/>
      </a:tcTxStyle>
      <a:tcStyle>
        <a:tcBdr>
          <a:left>
            <a:ln w="12700" cap="flat">
              <a:noFill/>
              <a:miter lim="400000"/>
            </a:ln>
          </a:left>
          <a:right>
            <a:ln w="12700" cap="flat">
              <a:noFill/>
              <a:miter lim="400000"/>
            </a:ln>
          </a:right>
          <a:top>
            <a:ln w="63500" cap="flat">
              <a:solidFill>
                <a:srgbClr val="5F6568"/>
              </a:solidFill>
              <a:prstDash val="solid"/>
              <a:miter lim="400000"/>
            </a:ln>
          </a:top>
          <a:bottom>
            <a:ln w="12700" cap="flat">
              <a:noFill/>
              <a:miter lim="400000"/>
            </a:ln>
          </a:bottom>
          <a:insideH>
            <a:ln w="25400" cap="flat">
              <a:solidFill>
                <a:srgbClr val="5F6568"/>
              </a:solidFill>
              <a:prstDash val="solid"/>
              <a:miter lim="400000"/>
            </a:ln>
          </a:insideH>
          <a:insideV>
            <a:ln w="12700" cap="flat">
              <a:noFill/>
              <a:miter lim="400000"/>
            </a:ln>
          </a:insideV>
        </a:tcBdr>
        <a:fill>
          <a:noFill/>
        </a:fill>
      </a:tcStyle>
    </a:lastRow>
    <a:firstRow>
      <a:tcTxStyle b="on" i="off">
        <a:font>
          <a:latin typeface="Avenir Next Demi Bold"/>
          <a:ea typeface="Avenir Next Demi Bold"/>
          <a:cs typeface="Avenir Next Demi Bold"/>
        </a:font>
        <a:srgbClr val="A6AAA9"/>
      </a:tcTxStyle>
      <a:tcStyle>
        <a:tcBdr>
          <a:left>
            <a:ln w="25400" cap="flat">
              <a:solidFill>
                <a:srgbClr val="5F6568"/>
              </a:solidFill>
              <a:prstDash val="solid"/>
              <a:miter lim="400000"/>
            </a:ln>
          </a:left>
          <a:right>
            <a:ln w="25400" cap="flat">
              <a:solidFill>
                <a:srgbClr val="5F6568"/>
              </a:solidFill>
              <a:prstDash val="solid"/>
              <a:miter lim="400000"/>
            </a:ln>
          </a:right>
          <a:top>
            <a:ln w="12700" cap="flat">
              <a:noFill/>
              <a:miter lim="400000"/>
            </a:ln>
          </a:top>
          <a:bottom>
            <a:ln w="63500" cap="flat">
              <a:solidFill>
                <a:srgbClr val="5F6568"/>
              </a:solidFill>
              <a:prstDash val="solid"/>
              <a:miter lim="400000"/>
            </a:ln>
          </a:bottom>
          <a:insideH>
            <a:ln w="25400" cap="flat">
              <a:solidFill>
                <a:srgbClr val="5F6568"/>
              </a:solidFill>
              <a:prstDash val="solid"/>
              <a:miter lim="400000"/>
            </a:ln>
          </a:insideH>
          <a:insideV>
            <a:ln w="25400" cap="flat">
              <a:solidFill>
                <a:srgbClr val="5F6568"/>
              </a:solidFill>
              <a:prstDash val="solid"/>
              <a:miter lim="400000"/>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Comments="1"/>
</file>

<file path=ppt/_rels/presentation.xml.rels><?xml version="1.0" encoding="UTF-8"?>
<Relationships xmlns="http://schemas.openxmlformats.org/package/2006/relationships"><Relationship Id="rId1" Type="http://schemas.openxmlformats.org/officeDocument/2006/relationships/presProps" Target="presProps.xml"/><Relationship Id="rId2" Type="http://schemas.openxmlformats.org/officeDocument/2006/relationships/viewProps" Target="viewProps.xml"/><Relationship Id="rId3" Type="http://schemas.openxmlformats.org/officeDocument/2006/relationships/commentAuthors" Target="commentAuthors.xml"/><Relationship Id="rId4" Type="http://schemas.openxmlformats.org/officeDocument/2006/relationships/tableStyles" Target="tableStyles.xml"/><Relationship Id="rId5" Type="http://schemas.openxmlformats.org/officeDocument/2006/relationships/slideMaster" Target="slideMasters/slideMaster1.xml"/><Relationship Id="rId6" Type="http://schemas.openxmlformats.org/officeDocument/2006/relationships/theme" Target="theme/theme1.xml"/><Relationship Id="rId7" Type="http://schemas.openxmlformats.org/officeDocument/2006/relationships/notesMaster" Target="notesMasters/notesMaster1.xml"/><Relationship Id="rId8" Type="http://schemas.openxmlformats.org/officeDocument/2006/relationships/slide" Target="slides/slide1.xml"/><Relationship Id="rId9" Type="http://schemas.openxmlformats.org/officeDocument/2006/relationships/slide" Target="slides/slide2.xml"/><Relationship Id="rId10" Type="http://schemas.openxmlformats.org/officeDocument/2006/relationships/slide" Target="slides/slide3.xml"/><Relationship Id="rId11" Type="http://schemas.openxmlformats.org/officeDocument/2006/relationships/slide" Target="slides/slide4.xml"/><Relationship Id="rId12" Type="http://schemas.openxmlformats.org/officeDocument/2006/relationships/slide" Target="slides/slide5.xml"/><Relationship Id="rId13" Type="http://schemas.openxmlformats.org/officeDocument/2006/relationships/slide" Target="slides/slide6.xml"/><Relationship Id="rId14" Type="http://schemas.openxmlformats.org/officeDocument/2006/relationships/slide" Target="slides/slide7.xml"/><Relationship Id="rId15" Type="http://schemas.openxmlformats.org/officeDocument/2006/relationships/slide" Target="slides/slide8.xml"/><Relationship Id="rId16" Type="http://schemas.openxmlformats.org/officeDocument/2006/relationships/slide" Target="slides/slide9.xml"/><Relationship Id="rId17" Type="http://schemas.openxmlformats.org/officeDocument/2006/relationships/slide" Target="slides/slide10.xml"/><Relationship Id="rId18" Type="http://schemas.openxmlformats.org/officeDocument/2006/relationships/slide" Target="slides/slide11.xml"/><Relationship Id="rId19" Type="http://schemas.openxmlformats.org/officeDocument/2006/relationships/slide" Target="slides/slide12.xml"/><Relationship Id="rId20" Type="http://schemas.openxmlformats.org/officeDocument/2006/relationships/slide" Target="slides/slide13.xml"/><Relationship Id="rId21" Type="http://schemas.openxmlformats.org/officeDocument/2006/relationships/slide" Target="slides/slide14.xml"/><Relationship Id="rId22" Type="http://schemas.openxmlformats.org/officeDocument/2006/relationships/slide" Target="slides/slide15.xml"/><Relationship Id="rId23" Type="http://schemas.openxmlformats.org/officeDocument/2006/relationships/slide" Target="slides/slide16.xml"/><Relationship Id="rId24" Type="http://schemas.openxmlformats.org/officeDocument/2006/relationships/slide" Target="slides/slide17.xml"/><Relationship Id="rId25" Type="http://schemas.openxmlformats.org/officeDocument/2006/relationships/slide" Target="slides/slide18.xml"/><Relationship Id="rId26" Type="http://schemas.openxmlformats.org/officeDocument/2006/relationships/slide" Target="slides/slide19.xml"/><Relationship Id="rId27" Type="http://schemas.openxmlformats.org/officeDocument/2006/relationships/slide" Target="slides/slide20.xml"/><Relationship Id="rId28" Type="http://schemas.openxmlformats.org/officeDocument/2006/relationships/slide" Target="slides/slide21.xml"/><Relationship Id="rId29" Type="http://schemas.openxmlformats.org/officeDocument/2006/relationships/slide" Target="slides/slide22.xml"/><Relationship Id="rId30" Type="http://schemas.openxmlformats.org/officeDocument/2006/relationships/slide" Target="slides/slide23.xml"/><Relationship Id="rId31" Type="http://schemas.openxmlformats.org/officeDocument/2006/relationships/slide" Target="slides/slide24.xml"/><Relationship Id="rId32" Type="http://schemas.openxmlformats.org/officeDocument/2006/relationships/slide" Target="slides/slide25.xml"/><Relationship Id="rId33" Type="http://schemas.openxmlformats.org/officeDocument/2006/relationships/slide" Target="slides/slide26.xml"/><Relationship Id="rId34" Type="http://schemas.openxmlformats.org/officeDocument/2006/relationships/slide" Target="slides/slide27.xml"/><Relationship Id="rId35" Type="http://schemas.openxmlformats.org/officeDocument/2006/relationships/slide" Target="slides/slide28.xml"/><Relationship Id="rId36" Type="http://schemas.openxmlformats.org/officeDocument/2006/relationships/slide" Target="slides/slide29.xml"/><Relationship Id="rId37" Type="http://schemas.openxmlformats.org/officeDocument/2006/relationships/slide" Target="slides/slide30.xml"/><Relationship Id="rId38" Type="http://schemas.openxmlformats.org/officeDocument/2006/relationships/slide" Target="slides/slide31.xml"/><Relationship Id="rId39" Type="http://schemas.openxmlformats.org/officeDocument/2006/relationships/slide" Target="slides/slide32.xml"/><Relationship Id="rId40" Type="http://schemas.openxmlformats.org/officeDocument/2006/relationships/slide" Target="slides/slide33.xml"/><Relationship Id="rId41" Type="http://schemas.openxmlformats.org/officeDocument/2006/relationships/slide" Target="slides/slide34.xml"/><Relationship Id="rId42" Type="http://schemas.openxmlformats.org/officeDocument/2006/relationships/slide" Target="slides/slide35.xml"/><Relationship Id="rId43" Type="http://schemas.openxmlformats.org/officeDocument/2006/relationships/slide" Target="slides/slide36.xml"/><Relationship Id="rId44" Type="http://schemas.openxmlformats.org/officeDocument/2006/relationships/slide" Target="slides/slide37.xml"/></Relationships>

</file>

<file path=ppt/notesMasters/_rels/notesMaster1.xml.rels><?xml version="1.0" encoding="UTF-8"?>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p:cSld>
    <p:spTree>
      <p:nvGrpSpPr>
        <p:cNvPr id="1" name=""/>
        <p:cNvGrpSpPr/>
        <p:nvPr/>
      </p:nvGrpSpPr>
      <p:grpSpPr>
        <a:xfrm>
          <a:off x="0" y="0"/>
          <a:ext cx="0" cy="0"/>
          <a:chOff x="0" y="0"/>
          <a:chExt cx="0" cy="0"/>
        </a:xfrm>
      </p:grpSpPr>
      <p:sp>
        <p:nvSpPr>
          <p:cNvPr id="163" name="Shape 163"/>
          <p:cNvSpPr/>
          <p:nvPr>
            <p:ph type="sldImg"/>
          </p:nvPr>
        </p:nvSpPr>
        <p:spPr>
          <a:xfrm>
            <a:off x="1143000" y="685800"/>
            <a:ext cx="4572000" cy="3429000"/>
          </a:xfrm>
          <a:prstGeom prst="rect">
            <a:avLst/>
          </a:prstGeom>
        </p:spPr>
        <p:txBody>
          <a:bodyPr/>
          <a:lstStyle/>
          <a:p>
            <a:pPr/>
          </a:p>
        </p:txBody>
      </p:sp>
      <p:sp>
        <p:nvSpPr>
          <p:cNvPr id="164" name="Shape 164"/>
          <p:cNvSpPr/>
          <p:nvPr>
            <p:ph type="body" sz="quarter" idx="1"/>
          </p:nvPr>
        </p:nvSpPr>
        <p:spPr>
          <a:xfrm>
            <a:off x="914400" y="4343400"/>
            <a:ext cx="5029200" cy="4114800"/>
          </a:xfrm>
          <a:prstGeom prst="rect">
            <a:avLst/>
          </a:prstGeom>
        </p:spPr>
        <p:txBody>
          <a:bodyPr/>
          <a:lstStyle/>
          <a:p>
            <a:pPr/>
          </a:p>
        </p:txBody>
      </p:sp>
    </p:spTree>
  </p:cSld>
  <p:clrMap bg1="lt1" tx1="dk1" bg2="lt2" tx2="dk2" accent1="accent1" accent2="accent2" accent3="accent3" accent4="accent4" accent5="accent5" accent6="accent6" hlink="hlink" folHlink="folHlink"/>
  <p:notesStyle>
    <a:lvl1pPr defTabSz="457200" latinLnBrk="0">
      <a:lnSpc>
        <a:spcPct val="117999"/>
      </a:lnSpc>
      <a:defRPr sz="2200">
        <a:latin typeface="Helvetica Neue"/>
        <a:ea typeface="Helvetica Neue"/>
        <a:cs typeface="Helvetica Neue"/>
        <a:sym typeface="Helvetica Neue"/>
      </a:defRPr>
    </a:lvl1pPr>
    <a:lvl2pPr indent="228600" defTabSz="457200" latinLnBrk="0">
      <a:lnSpc>
        <a:spcPct val="117999"/>
      </a:lnSpc>
      <a:defRPr sz="2200">
        <a:latin typeface="Helvetica Neue"/>
        <a:ea typeface="Helvetica Neue"/>
        <a:cs typeface="Helvetica Neue"/>
        <a:sym typeface="Helvetica Neue"/>
      </a:defRPr>
    </a:lvl2pPr>
    <a:lvl3pPr indent="457200" defTabSz="457200" latinLnBrk="0">
      <a:lnSpc>
        <a:spcPct val="117999"/>
      </a:lnSpc>
      <a:defRPr sz="2200">
        <a:latin typeface="Helvetica Neue"/>
        <a:ea typeface="Helvetica Neue"/>
        <a:cs typeface="Helvetica Neue"/>
        <a:sym typeface="Helvetica Neue"/>
      </a:defRPr>
    </a:lvl3pPr>
    <a:lvl4pPr indent="685800" defTabSz="457200" latinLnBrk="0">
      <a:lnSpc>
        <a:spcPct val="117999"/>
      </a:lnSpc>
      <a:defRPr sz="2200">
        <a:latin typeface="Helvetica Neue"/>
        <a:ea typeface="Helvetica Neue"/>
        <a:cs typeface="Helvetica Neue"/>
        <a:sym typeface="Helvetica Neue"/>
      </a:defRPr>
    </a:lvl4pPr>
    <a:lvl5pPr indent="914400" defTabSz="457200" latinLnBrk="0">
      <a:lnSpc>
        <a:spcPct val="117999"/>
      </a:lnSpc>
      <a:defRPr sz="2200">
        <a:latin typeface="Helvetica Neue"/>
        <a:ea typeface="Helvetica Neue"/>
        <a:cs typeface="Helvetica Neue"/>
        <a:sym typeface="Helvetica Neue"/>
      </a:defRPr>
    </a:lvl5pPr>
    <a:lvl6pPr indent="1143000" defTabSz="457200" latinLnBrk="0">
      <a:lnSpc>
        <a:spcPct val="117999"/>
      </a:lnSpc>
      <a:defRPr sz="2200">
        <a:latin typeface="Helvetica Neue"/>
        <a:ea typeface="Helvetica Neue"/>
        <a:cs typeface="Helvetica Neue"/>
        <a:sym typeface="Helvetica Neue"/>
      </a:defRPr>
    </a:lvl6pPr>
    <a:lvl7pPr indent="1371600" defTabSz="457200" latinLnBrk="0">
      <a:lnSpc>
        <a:spcPct val="117999"/>
      </a:lnSpc>
      <a:defRPr sz="2200">
        <a:latin typeface="Helvetica Neue"/>
        <a:ea typeface="Helvetica Neue"/>
        <a:cs typeface="Helvetica Neue"/>
        <a:sym typeface="Helvetica Neue"/>
      </a:defRPr>
    </a:lvl7pPr>
    <a:lvl8pPr indent="1600200" defTabSz="457200" latinLnBrk="0">
      <a:lnSpc>
        <a:spcPct val="117999"/>
      </a:lnSpc>
      <a:defRPr sz="2200">
        <a:latin typeface="Helvetica Neue"/>
        <a:ea typeface="Helvetica Neue"/>
        <a:cs typeface="Helvetica Neue"/>
        <a:sym typeface="Helvetica Neue"/>
      </a:defRPr>
    </a:lvl8pPr>
    <a:lvl9pPr indent="1828800" defTabSz="457200" latinLnBrk="0">
      <a:lnSpc>
        <a:spcPct val="117999"/>
      </a:lnSpc>
      <a:defRPr sz="2200">
        <a:latin typeface="Helvetica Neue"/>
        <a:ea typeface="Helvetica Neue"/>
        <a:cs typeface="Helvetica Neue"/>
        <a:sym typeface="Helvetica Neue"/>
      </a:defRPr>
    </a:lvl9pPr>
  </p:notesStyle>
</p:notesMaster>
</file>

<file path=ppt/notesSlides/_rels/notesSlide1.xml.rels><?xml version="1.0" encoding="UTF-8"?>
<Relationships xmlns="http://schemas.openxmlformats.org/package/2006/relationships"><Relationship Id="rId1" Type="http://schemas.openxmlformats.org/officeDocument/2006/relationships/slide" Target="../slides/slide5.xml"/><Relationship Id="rId2" Type="http://schemas.openxmlformats.org/officeDocument/2006/relationships/notesMaster" Target="../notesMasters/notesMaster1.xml"/></Relationships>

</file>

<file path=ppt/notesSlides/_rels/notesSlide10.xml.rels><?xml version="1.0" encoding="UTF-8"?>
<Relationships xmlns="http://schemas.openxmlformats.org/package/2006/relationships"><Relationship Id="rId1" Type="http://schemas.openxmlformats.org/officeDocument/2006/relationships/slide" Target="../slides/slide14.xml"/><Relationship Id="rId2" Type="http://schemas.openxmlformats.org/officeDocument/2006/relationships/notesMaster" Target="../notesMasters/notesMaster1.xml"/></Relationships>

</file>

<file path=ppt/notesSlides/_rels/notesSlide11.xml.rels><?xml version="1.0" encoding="UTF-8"?>
<Relationships xmlns="http://schemas.openxmlformats.org/package/2006/relationships"><Relationship Id="rId1" Type="http://schemas.openxmlformats.org/officeDocument/2006/relationships/slide" Target="../slides/slide16.xml"/><Relationship Id="rId2" Type="http://schemas.openxmlformats.org/officeDocument/2006/relationships/notesMaster" Target="../notesMasters/notesMaster1.xml"/></Relationships>

</file>

<file path=ppt/notesSlides/_rels/notesSlide12.xml.rels><?xml version="1.0" encoding="UTF-8"?>
<Relationships xmlns="http://schemas.openxmlformats.org/package/2006/relationships"><Relationship Id="rId1" Type="http://schemas.openxmlformats.org/officeDocument/2006/relationships/slide" Target="../slides/slide17.xml"/><Relationship Id="rId2" Type="http://schemas.openxmlformats.org/officeDocument/2006/relationships/notesMaster" Target="../notesMasters/notesMaster1.xml"/></Relationships>

</file>

<file path=ppt/notesSlides/_rels/notesSlide13.xml.rels><?xml version="1.0" encoding="UTF-8"?>
<Relationships xmlns="http://schemas.openxmlformats.org/package/2006/relationships"><Relationship Id="rId1" Type="http://schemas.openxmlformats.org/officeDocument/2006/relationships/slide" Target="../slides/slide18.xml"/><Relationship Id="rId2" Type="http://schemas.openxmlformats.org/officeDocument/2006/relationships/notesMaster" Target="../notesMasters/notesMaster1.xml"/></Relationships>

</file>

<file path=ppt/notesSlides/_rels/notesSlide14.xml.rels><?xml version="1.0" encoding="UTF-8"?>
<Relationships xmlns="http://schemas.openxmlformats.org/package/2006/relationships"><Relationship Id="rId1" Type="http://schemas.openxmlformats.org/officeDocument/2006/relationships/slide" Target="../slides/slide19.xml"/><Relationship Id="rId2" Type="http://schemas.openxmlformats.org/officeDocument/2006/relationships/notesMaster" Target="../notesMasters/notesMaster1.xml"/></Relationships>

</file>

<file path=ppt/notesSlides/_rels/notesSlide15.xml.rels><?xml version="1.0" encoding="UTF-8"?>
<Relationships xmlns="http://schemas.openxmlformats.org/package/2006/relationships"><Relationship Id="rId1" Type="http://schemas.openxmlformats.org/officeDocument/2006/relationships/slide" Target="../slides/slide20.xml"/><Relationship Id="rId2" Type="http://schemas.openxmlformats.org/officeDocument/2006/relationships/notesMaster" Target="../notesMasters/notesMaster1.xml"/></Relationships>

</file>

<file path=ppt/notesSlides/_rels/notesSlide16.xml.rels><?xml version="1.0" encoding="UTF-8"?>
<Relationships xmlns="http://schemas.openxmlformats.org/package/2006/relationships"><Relationship Id="rId1" Type="http://schemas.openxmlformats.org/officeDocument/2006/relationships/slide" Target="../slides/slide21.xml"/><Relationship Id="rId2" Type="http://schemas.openxmlformats.org/officeDocument/2006/relationships/notesMaster" Target="../notesMasters/notesMaster1.xml"/></Relationships>

</file>

<file path=ppt/notesSlides/_rels/notesSlide17.xml.rels><?xml version="1.0" encoding="UTF-8"?>
<Relationships xmlns="http://schemas.openxmlformats.org/package/2006/relationships"><Relationship Id="rId1" Type="http://schemas.openxmlformats.org/officeDocument/2006/relationships/slide" Target="../slides/slide22.xml"/><Relationship Id="rId2" Type="http://schemas.openxmlformats.org/officeDocument/2006/relationships/notesMaster" Target="../notesMasters/notesMaster1.xml"/></Relationships>

</file>

<file path=ppt/notesSlides/_rels/notesSlide18.xml.rels><?xml version="1.0" encoding="UTF-8"?>
<Relationships xmlns="http://schemas.openxmlformats.org/package/2006/relationships"><Relationship Id="rId1" Type="http://schemas.openxmlformats.org/officeDocument/2006/relationships/slide" Target="../slides/slide23.xml"/><Relationship Id="rId2" Type="http://schemas.openxmlformats.org/officeDocument/2006/relationships/notesMaster" Target="../notesMasters/notesMaster1.xml"/></Relationships>

</file>

<file path=ppt/notesSlides/_rels/notesSlide19.xml.rels><?xml version="1.0" encoding="UTF-8"?>
<Relationships xmlns="http://schemas.openxmlformats.org/package/2006/relationships"><Relationship Id="rId1" Type="http://schemas.openxmlformats.org/officeDocument/2006/relationships/slide" Target="../slides/slide25.xml"/><Relationship Id="rId2" Type="http://schemas.openxmlformats.org/officeDocument/2006/relationships/notesMaster" Target="../notesMasters/notesMaster1.xml"/></Relationships>

</file>

<file path=ppt/notesSlides/_rels/notesSlide2.xml.rels><?xml version="1.0" encoding="UTF-8"?>
<Relationships xmlns="http://schemas.openxmlformats.org/package/2006/relationships"><Relationship Id="rId1" Type="http://schemas.openxmlformats.org/officeDocument/2006/relationships/slide" Target="../slides/slide6.xml"/><Relationship Id="rId2" Type="http://schemas.openxmlformats.org/officeDocument/2006/relationships/notesMaster" Target="../notesMasters/notesMaster1.xml"/></Relationships>

</file>

<file path=ppt/notesSlides/_rels/notesSlide20.xml.rels><?xml version="1.0" encoding="UTF-8"?>
<Relationships xmlns="http://schemas.openxmlformats.org/package/2006/relationships"><Relationship Id="rId1" Type="http://schemas.openxmlformats.org/officeDocument/2006/relationships/slide" Target="../slides/slide29.xml"/><Relationship Id="rId2" Type="http://schemas.openxmlformats.org/officeDocument/2006/relationships/notesMaster" Target="../notesMasters/notesMaster1.xml"/></Relationships>

</file>

<file path=ppt/notesSlides/_rels/notesSlide21.xml.rels><?xml version="1.0" encoding="UTF-8"?>
<Relationships xmlns="http://schemas.openxmlformats.org/package/2006/relationships"><Relationship Id="rId1" Type="http://schemas.openxmlformats.org/officeDocument/2006/relationships/slide" Target="../slides/slide30.xml"/><Relationship Id="rId2" Type="http://schemas.openxmlformats.org/officeDocument/2006/relationships/notesMaster" Target="../notesMasters/notesMaster1.xml"/></Relationships>

</file>

<file path=ppt/notesSlides/_rels/notesSlide22.xml.rels><?xml version="1.0" encoding="UTF-8"?>
<Relationships xmlns="http://schemas.openxmlformats.org/package/2006/relationships"><Relationship Id="rId1" Type="http://schemas.openxmlformats.org/officeDocument/2006/relationships/slide" Target="../slides/slide31.xml"/><Relationship Id="rId2" Type="http://schemas.openxmlformats.org/officeDocument/2006/relationships/notesMaster" Target="../notesMasters/notesMaster1.xml"/></Relationships>

</file>

<file path=ppt/notesSlides/_rels/notesSlide23.xml.rels><?xml version="1.0" encoding="UTF-8"?>
<Relationships xmlns="http://schemas.openxmlformats.org/package/2006/relationships"><Relationship Id="rId1" Type="http://schemas.openxmlformats.org/officeDocument/2006/relationships/slide" Target="../slides/slide32.xml"/><Relationship Id="rId2" Type="http://schemas.openxmlformats.org/officeDocument/2006/relationships/notesMaster" Target="../notesMasters/notesMaster1.xml"/></Relationships>

</file>

<file path=ppt/notesSlides/_rels/notesSlide24.xml.rels><?xml version="1.0" encoding="UTF-8"?>
<Relationships xmlns="http://schemas.openxmlformats.org/package/2006/relationships"><Relationship Id="rId1" Type="http://schemas.openxmlformats.org/officeDocument/2006/relationships/slide" Target="../slides/slide33.xml"/><Relationship Id="rId2" Type="http://schemas.openxmlformats.org/officeDocument/2006/relationships/notesMaster" Target="../notesMasters/notesMaster1.xml"/></Relationships>

</file>

<file path=ppt/notesSlides/_rels/notesSlide25.xml.rels><?xml version="1.0" encoding="UTF-8"?>
<Relationships xmlns="http://schemas.openxmlformats.org/package/2006/relationships"><Relationship Id="rId1" Type="http://schemas.openxmlformats.org/officeDocument/2006/relationships/slide" Target="../slides/slide34.xml"/><Relationship Id="rId2" Type="http://schemas.openxmlformats.org/officeDocument/2006/relationships/notesMaster" Target="../notesMasters/notesMaster1.xml"/></Relationships>

</file>

<file path=ppt/notesSlides/_rels/notesSlide26.xml.rels><?xml version="1.0" encoding="UTF-8"?>
<Relationships xmlns="http://schemas.openxmlformats.org/package/2006/relationships"><Relationship Id="rId1" Type="http://schemas.openxmlformats.org/officeDocument/2006/relationships/slide" Target="../slides/slide35.xml"/><Relationship Id="rId2" Type="http://schemas.openxmlformats.org/officeDocument/2006/relationships/notesMaster" Target="../notesMasters/notesMaster1.xml"/></Relationships>

</file>

<file path=ppt/notesSlides/_rels/notesSlide3.xml.rels><?xml version="1.0" encoding="UTF-8"?>
<Relationships xmlns="http://schemas.openxmlformats.org/package/2006/relationships"><Relationship Id="rId1" Type="http://schemas.openxmlformats.org/officeDocument/2006/relationships/slide" Target="../slides/slide7.xml"/><Relationship Id="rId2" Type="http://schemas.openxmlformats.org/officeDocument/2006/relationships/notesMaster" Target="../notesMasters/notesMaster1.xml"/></Relationships>

</file>

<file path=ppt/notesSlides/_rels/notesSlide4.xml.rels><?xml version="1.0" encoding="UTF-8"?>
<Relationships xmlns="http://schemas.openxmlformats.org/package/2006/relationships"><Relationship Id="rId1" Type="http://schemas.openxmlformats.org/officeDocument/2006/relationships/slide" Target="../slides/slide8.xml"/><Relationship Id="rId2" Type="http://schemas.openxmlformats.org/officeDocument/2006/relationships/notesMaster" Target="../notesMasters/notesMaster1.xml"/></Relationships>

</file>

<file path=ppt/notesSlides/_rels/notesSlide5.xml.rels><?xml version="1.0" encoding="UTF-8"?>
<Relationships xmlns="http://schemas.openxmlformats.org/package/2006/relationships"><Relationship Id="rId1" Type="http://schemas.openxmlformats.org/officeDocument/2006/relationships/slide" Target="../slides/slide9.xml"/><Relationship Id="rId2" Type="http://schemas.openxmlformats.org/officeDocument/2006/relationships/notesMaster" Target="../notesMasters/notesMaster1.xml"/></Relationships>

</file>

<file path=ppt/notesSlides/_rels/notesSlide6.xml.rels><?xml version="1.0" encoding="UTF-8"?>
<Relationships xmlns="http://schemas.openxmlformats.org/package/2006/relationships"><Relationship Id="rId1" Type="http://schemas.openxmlformats.org/officeDocument/2006/relationships/slide" Target="../slides/slide10.xml"/><Relationship Id="rId2" Type="http://schemas.openxmlformats.org/officeDocument/2006/relationships/notesMaster" Target="../notesMasters/notesMaster1.xml"/></Relationships>

</file>

<file path=ppt/notesSlides/_rels/notesSlide7.xml.rels><?xml version="1.0" encoding="UTF-8"?>
<Relationships xmlns="http://schemas.openxmlformats.org/package/2006/relationships"><Relationship Id="rId1" Type="http://schemas.openxmlformats.org/officeDocument/2006/relationships/slide" Target="../slides/slide11.xml"/><Relationship Id="rId2" Type="http://schemas.openxmlformats.org/officeDocument/2006/relationships/notesMaster" Target="../notesMasters/notesMaster1.xml"/></Relationships>

</file>

<file path=ppt/notesSlides/_rels/notesSlide8.xml.rels><?xml version="1.0" encoding="UTF-8"?>
<Relationships xmlns="http://schemas.openxmlformats.org/package/2006/relationships"><Relationship Id="rId1" Type="http://schemas.openxmlformats.org/officeDocument/2006/relationships/slide" Target="../slides/slide12.xml"/><Relationship Id="rId2" Type="http://schemas.openxmlformats.org/officeDocument/2006/relationships/notesMaster" Target="../notesMasters/notesMaster1.xml"/></Relationships>

</file>

<file path=ppt/notesSlides/_rels/notesSlide9.xml.rels><?xml version="1.0" encoding="UTF-8"?>
<Relationships xmlns="http://schemas.openxmlformats.org/package/2006/relationships"><Relationship Id="rId1" Type="http://schemas.openxmlformats.org/officeDocument/2006/relationships/slide" Target="../slides/slide13.xml"/><Relationship Id="rId2"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45" name="Shape 245"/>
          <p:cNvSpPr/>
          <p:nvPr>
            <p:ph type="sldImg"/>
          </p:nvPr>
        </p:nvSpPr>
        <p:spPr>
          <a:prstGeom prst="rect">
            <a:avLst/>
          </a:prstGeom>
        </p:spPr>
        <p:txBody>
          <a:bodyPr/>
          <a:lstStyle/>
          <a:p>
            <a:pPr/>
          </a:p>
        </p:txBody>
      </p:sp>
      <p:sp>
        <p:nvSpPr>
          <p:cNvPr id="246" name="Shape 246"/>
          <p:cNvSpPr/>
          <p:nvPr>
            <p:ph type="body" sz="quarter" idx="1"/>
          </p:nvPr>
        </p:nvSpPr>
        <p:spPr>
          <a:prstGeom prst="rect">
            <a:avLst/>
          </a:prstGeom>
        </p:spPr>
        <p:txBody>
          <a:bodyPr/>
          <a:lstStyle/>
          <a:p>
            <a:pPr/>
            <a:r>
              <a:t>Inductive vs Deductive reasoning or approaches to information.</a:t>
            </a:r>
          </a:p>
          <a:p>
            <a:pPr/>
          </a:p>
          <a:p>
            <a:pPr/>
            <a:r>
              <a:t>The </a:t>
            </a:r>
            <a:r>
              <a:rPr b="1"/>
              <a:t>deductive approach</a:t>
            </a:r>
            <a:r>
              <a:t> involves beginning with a theory, developing hypotheses from that theory, and then collecting and analyzing data to test OR prove those hypotheses.</a:t>
            </a:r>
          </a:p>
          <a:p>
            <a:pPr marL="291041" indent="-291041">
              <a:buClr>
                <a:schemeClr val="accent1"/>
              </a:buClr>
              <a:buSzPct val="104999"/>
              <a:buFont typeface="Avenir Next Regular"/>
              <a:buChar char="-"/>
            </a:pPr>
            <a:r>
              <a:t>The main weakness of this approach is “context.”</a:t>
            </a:r>
          </a:p>
          <a:p>
            <a:pPr/>
          </a:p>
          <a:p>
            <a:pPr/>
            <a:r>
              <a:rPr b="1"/>
              <a:t>Inductive reasoning</a:t>
            </a:r>
            <a:r>
              <a:t> is when you start with specific observations or facts, and infer a general rule or conclusion from them. </a:t>
            </a:r>
          </a:p>
          <a:p>
            <a:pPr marL="291041" indent="-291041">
              <a:buClr>
                <a:schemeClr val="accent1"/>
              </a:buClr>
              <a:buSzPct val="104999"/>
              <a:buFont typeface="Avenir Next Regular"/>
              <a:buChar char="-"/>
            </a:pPr>
            <a:r>
              <a:t>Stick closely to the observable facts and statements of the Bible</a:t>
            </a:r>
          </a:p>
          <a:p>
            <a:pPr marL="291041" indent="-291041">
              <a:buClr>
                <a:schemeClr val="accent1"/>
              </a:buClr>
              <a:buSzPct val="104999"/>
              <a:buFont typeface="Avenir Next Regular"/>
              <a:buChar char="-"/>
            </a:pPr>
            <a:r>
              <a:t>Main weakness is coming to conclusions the Bible does not teach</a:t>
            </a:r>
          </a:p>
          <a:p>
            <a:p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410" name="Shape 410"/>
          <p:cNvSpPr/>
          <p:nvPr>
            <p:ph type="sldImg"/>
          </p:nvPr>
        </p:nvSpPr>
        <p:spPr>
          <a:prstGeom prst="rect">
            <a:avLst/>
          </a:prstGeom>
        </p:spPr>
        <p:txBody>
          <a:bodyPr/>
          <a:lstStyle/>
          <a:p>
            <a:pPr/>
          </a:p>
        </p:txBody>
      </p:sp>
      <p:sp>
        <p:nvSpPr>
          <p:cNvPr id="411" name="Shape 411"/>
          <p:cNvSpPr/>
          <p:nvPr>
            <p:ph type="body" sz="quarter" idx="1"/>
          </p:nvPr>
        </p:nvSpPr>
        <p:spPr>
          <a:prstGeom prst="rect">
            <a:avLst/>
          </a:prstGeom>
        </p:spPr>
        <p:txBody>
          <a:bodyPr/>
          <a:lstStyle/>
          <a:p>
            <a:pPr/>
            <a:r>
              <a:t>I will ask the kids and write them on the white board.</a:t>
            </a: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442" name="Shape 442"/>
          <p:cNvSpPr/>
          <p:nvPr>
            <p:ph type="sldImg"/>
          </p:nvPr>
        </p:nvSpPr>
        <p:spPr>
          <a:prstGeom prst="rect">
            <a:avLst/>
          </a:prstGeom>
        </p:spPr>
        <p:txBody>
          <a:bodyPr/>
          <a:lstStyle/>
          <a:p>
            <a:pPr/>
          </a:p>
        </p:txBody>
      </p:sp>
      <p:sp>
        <p:nvSpPr>
          <p:cNvPr id="443" name="Shape 443"/>
          <p:cNvSpPr/>
          <p:nvPr>
            <p:ph type="body" sz="quarter" idx="1"/>
          </p:nvPr>
        </p:nvSpPr>
        <p:spPr>
          <a:prstGeom prst="rect">
            <a:avLst/>
          </a:prstGeom>
        </p:spPr>
        <p:txBody>
          <a:bodyPr/>
          <a:lstStyle/>
          <a:p>
            <a:pPr/>
            <a:r>
              <a:rPr b="1"/>
              <a:t>IMPORTANT:</a:t>
            </a:r>
            <a:r>
              <a:t> Study the passage and pray before you do the class.</a:t>
            </a:r>
          </a:p>
          <a:p>
            <a:pPr/>
          </a:p>
          <a:p>
            <a:pPr/>
            <a:r>
              <a:t>Prayer - asking God to help us and give us understanding and help to do what He says</a:t>
            </a:r>
          </a:p>
          <a:p>
            <a:pPr/>
            <a:r>
              <a:t>Context - </a:t>
            </a:r>
          </a:p>
          <a:p>
            <a:pPr/>
            <a:r>
              <a:t>Read - I prepare how I want to break the sections up (2-5 verses)</a:t>
            </a:r>
          </a:p>
          <a:p>
            <a:pPr/>
            <a:r>
              <a:t>Ask questions…</a:t>
            </a:r>
          </a:p>
          <a:p>
            <a:pPr marL="291041" indent="-291041">
              <a:buClr>
                <a:schemeClr val="accent1"/>
              </a:buClr>
              <a:buSzPct val="104999"/>
              <a:buFont typeface="Avenir Next Regular"/>
              <a:buChar char="-"/>
            </a:pPr>
            <a:r>
              <a:t>your not “instructing” as much as you are “directing”</a:t>
            </a:r>
          </a:p>
          <a:p>
            <a:pPr marL="291041" indent="-291041">
              <a:buClr>
                <a:schemeClr val="accent1"/>
              </a:buClr>
              <a:buSzPct val="104999"/>
              <a:buFont typeface="Avenir Next Regular"/>
              <a:buChar char="-"/>
            </a:pPr>
            <a:r>
              <a:t>you are asking them questions and point them back to the Bible</a:t>
            </a: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453" name="Shape 453"/>
          <p:cNvSpPr/>
          <p:nvPr>
            <p:ph type="sldImg"/>
          </p:nvPr>
        </p:nvSpPr>
        <p:spPr>
          <a:prstGeom prst="rect">
            <a:avLst/>
          </a:prstGeom>
        </p:spPr>
        <p:txBody>
          <a:bodyPr/>
          <a:lstStyle/>
          <a:p>
            <a:pPr/>
          </a:p>
        </p:txBody>
      </p:sp>
      <p:sp>
        <p:nvSpPr>
          <p:cNvPr id="454" name="Shape 454"/>
          <p:cNvSpPr/>
          <p:nvPr>
            <p:ph type="body" sz="quarter" idx="1"/>
          </p:nvPr>
        </p:nvSpPr>
        <p:spPr>
          <a:prstGeom prst="rect">
            <a:avLst/>
          </a:prstGeom>
        </p:spPr>
        <p:txBody>
          <a:bodyPr/>
          <a:lstStyle/>
          <a:p>
            <a:pPr/>
            <a:r>
              <a:t>I want the kids to look at the text and discover what it says.</a:t>
            </a:r>
          </a:p>
          <a:p>
            <a:pPr/>
          </a:p>
          <a:p>
            <a:pPr/>
            <a:r>
              <a:t>Ask questions…</a:t>
            </a:r>
          </a:p>
          <a:p>
            <a:pPr/>
            <a:r>
              <a:t>WHO are the characters</a:t>
            </a:r>
          </a:p>
          <a:p>
            <a:pPr/>
            <a:r>
              <a:t>WHERE does this take place?</a:t>
            </a:r>
          </a:p>
          <a:p>
            <a:pPr/>
            <a:r>
              <a:t>WHEN does this take place?</a:t>
            </a:r>
          </a:p>
          <a:p>
            <a:pPr/>
            <a:r>
              <a:t>WHAT happens in this section?</a:t>
            </a:r>
          </a:p>
          <a:p>
            <a:pPr/>
            <a:r>
              <a:t>HOW did this happen?</a:t>
            </a: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465" name="Shape 465"/>
          <p:cNvSpPr/>
          <p:nvPr>
            <p:ph type="sldImg"/>
          </p:nvPr>
        </p:nvSpPr>
        <p:spPr>
          <a:prstGeom prst="rect">
            <a:avLst/>
          </a:prstGeom>
        </p:spPr>
        <p:txBody>
          <a:bodyPr/>
          <a:lstStyle/>
          <a:p>
            <a:pPr/>
          </a:p>
        </p:txBody>
      </p:sp>
      <p:sp>
        <p:nvSpPr>
          <p:cNvPr id="466" name="Shape 466"/>
          <p:cNvSpPr/>
          <p:nvPr>
            <p:ph type="body" sz="quarter" idx="1"/>
          </p:nvPr>
        </p:nvSpPr>
        <p:spPr>
          <a:prstGeom prst="rect">
            <a:avLst/>
          </a:prstGeom>
        </p:spPr>
        <p:txBody>
          <a:bodyPr/>
          <a:lstStyle/>
          <a:p>
            <a:pPr/>
            <a:r>
              <a:t>READ v.13</a:t>
            </a:r>
          </a:p>
          <a:p>
            <a:pPr/>
            <a:r>
              <a:t>WHO are the characters?</a:t>
            </a:r>
          </a:p>
          <a:p>
            <a:pPr/>
            <a:r>
              <a:t>WHEN does this take place? (Find the out by reading prior context.)</a:t>
            </a:r>
          </a:p>
          <a:p>
            <a:pPr/>
            <a:r>
              <a:t>WHAT does Jesus do?</a:t>
            </a:r>
          </a:p>
          <a:p>
            <a:pPr/>
            <a:r>
              <a:t>WHERE does Jesus go?</a:t>
            </a:r>
          </a:p>
          <a:p>
            <a:pPr/>
            <a:r>
              <a:t>WHAT kind of a place is it?</a:t>
            </a:r>
          </a:p>
          <a:p>
            <a:pPr/>
            <a:r>
              <a:t>HOW does Jesus get there?</a:t>
            </a: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473" name="Shape 473"/>
          <p:cNvSpPr/>
          <p:nvPr>
            <p:ph type="sldImg"/>
          </p:nvPr>
        </p:nvSpPr>
        <p:spPr>
          <a:prstGeom prst="rect">
            <a:avLst/>
          </a:prstGeom>
        </p:spPr>
        <p:txBody>
          <a:bodyPr/>
          <a:lstStyle/>
          <a:p>
            <a:pPr/>
          </a:p>
        </p:txBody>
      </p:sp>
      <p:sp>
        <p:nvSpPr>
          <p:cNvPr id="474" name="Shape 474"/>
          <p:cNvSpPr/>
          <p:nvPr>
            <p:ph type="body" sz="quarter" idx="1"/>
          </p:nvPr>
        </p:nvSpPr>
        <p:spPr>
          <a:prstGeom prst="rect">
            <a:avLst/>
          </a:prstGeom>
        </p:spPr>
        <p:txBody>
          <a:bodyPr/>
          <a:lstStyle/>
          <a:p>
            <a:pPr/>
            <a:r>
              <a:t>v.13</a:t>
            </a:r>
          </a:p>
          <a:p>
            <a:pPr/>
            <a:r>
              <a:t>HOW did Jesus John’s death effect Jesus?</a:t>
            </a:r>
          </a:p>
          <a:p>
            <a:pPr/>
            <a:r>
              <a:t>WHY did Jesus depart to a deserted place by Himself?</a:t>
            </a:r>
          </a:p>
          <a:p>
            <a:pPr/>
            <a:r>
              <a:t>WHAT were the multitude looking for?</a:t>
            </a:r>
          </a:p>
          <a:p>
            <a:pPr/>
            <a:r>
              <a:t>These are sort of a “put yourself in their shows” type of questions.</a:t>
            </a:r>
          </a:p>
          <a:p>
            <a:pPr/>
            <a:r>
              <a:t>Be careful of speculating too much and getting too dogmatic about inferences that you make.</a:t>
            </a: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481" name="Shape 481"/>
          <p:cNvSpPr/>
          <p:nvPr>
            <p:ph type="sldImg"/>
          </p:nvPr>
        </p:nvSpPr>
        <p:spPr>
          <a:prstGeom prst="rect">
            <a:avLst/>
          </a:prstGeom>
        </p:spPr>
        <p:txBody>
          <a:bodyPr/>
          <a:lstStyle/>
          <a:p>
            <a:pPr/>
          </a:p>
        </p:txBody>
      </p:sp>
      <p:sp>
        <p:nvSpPr>
          <p:cNvPr id="482" name="Shape 482"/>
          <p:cNvSpPr/>
          <p:nvPr>
            <p:ph type="body" sz="quarter" idx="1"/>
          </p:nvPr>
        </p:nvSpPr>
        <p:spPr>
          <a:prstGeom prst="rect">
            <a:avLst/>
          </a:prstGeom>
        </p:spPr>
        <p:txBody>
          <a:bodyPr/>
          <a:lstStyle/>
          <a:p>
            <a:pPr/>
            <a:r>
              <a:t>READ v.14</a:t>
            </a:r>
          </a:p>
          <a:p>
            <a:pPr/>
            <a:r>
              <a:t>WHO are the characters?</a:t>
            </a:r>
          </a:p>
          <a:p>
            <a:pPr/>
            <a:r>
              <a:t>HOW does Jesus react?</a:t>
            </a:r>
          </a:p>
          <a:p>
            <a:pPr/>
            <a:r>
              <a:t>WHAT does Jesus do?</a:t>
            </a: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489" name="Shape 489"/>
          <p:cNvSpPr/>
          <p:nvPr>
            <p:ph type="sldImg"/>
          </p:nvPr>
        </p:nvSpPr>
        <p:spPr>
          <a:prstGeom prst="rect">
            <a:avLst/>
          </a:prstGeom>
        </p:spPr>
        <p:txBody>
          <a:bodyPr/>
          <a:lstStyle/>
          <a:p>
            <a:pPr/>
          </a:p>
        </p:txBody>
      </p:sp>
      <p:sp>
        <p:nvSpPr>
          <p:cNvPr id="490" name="Shape 490"/>
          <p:cNvSpPr/>
          <p:nvPr>
            <p:ph type="body" sz="quarter" idx="1"/>
          </p:nvPr>
        </p:nvSpPr>
        <p:spPr>
          <a:prstGeom prst="rect">
            <a:avLst/>
          </a:prstGeom>
        </p:spPr>
        <p:txBody>
          <a:bodyPr/>
          <a:lstStyle/>
          <a:p>
            <a:pPr/>
            <a:r>
              <a:t>v.14</a:t>
            </a:r>
          </a:p>
          <a:p>
            <a:pPr/>
            <a:r>
              <a:t>WHAT do these people do to Jesus? (interrupt)</a:t>
            </a:r>
          </a:p>
          <a:p>
            <a:pPr/>
            <a:r>
              <a:t>HOW does Jesus respond to the interruption? </a:t>
            </a:r>
          </a:p>
          <a:p>
            <a:pPr/>
            <a:r>
              <a:t>WHAT can we learn about Jesus’ interest and care for people?</a:t>
            </a:r>
          </a:p>
          <a:p>
            <a:pPr/>
            <a:r>
              <a:t>WHAT can we learn about Jesus’ ability?</a:t>
            </a: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510" name="Shape 510"/>
          <p:cNvSpPr/>
          <p:nvPr>
            <p:ph type="sldImg"/>
          </p:nvPr>
        </p:nvSpPr>
        <p:spPr>
          <a:prstGeom prst="rect">
            <a:avLst/>
          </a:prstGeom>
        </p:spPr>
        <p:txBody>
          <a:bodyPr/>
          <a:lstStyle/>
          <a:p>
            <a:pPr/>
          </a:p>
        </p:txBody>
      </p:sp>
      <p:sp>
        <p:nvSpPr>
          <p:cNvPr id="511" name="Shape 511"/>
          <p:cNvSpPr/>
          <p:nvPr>
            <p:ph type="body" sz="quarter" idx="1"/>
          </p:nvPr>
        </p:nvSpPr>
        <p:spPr>
          <a:prstGeom prst="rect">
            <a:avLst/>
          </a:prstGeom>
        </p:spPr>
        <p:txBody>
          <a:bodyPr/>
          <a:lstStyle/>
          <a:p>
            <a:pPr/>
            <a:r>
              <a:t>Interpretation: “what does it mean?”</a:t>
            </a:r>
          </a:p>
          <a:p>
            <a:pPr/>
          </a:p>
          <a:p>
            <a:pPr/>
            <a:r>
              <a:t>Basic rules of interpretation:</a:t>
            </a:r>
          </a:p>
          <a:p>
            <a:pPr marL="291041" indent="-291041">
              <a:buClr>
                <a:schemeClr val="accent1"/>
              </a:buClr>
              <a:buSzPct val="104999"/>
              <a:buFont typeface="Avenir Next Regular"/>
              <a:buChar char="-"/>
            </a:pPr>
            <a:r>
              <a:t>Context</a:t>
            </a:r>
          </a:p>
          <a:p>
            <a:pPr marL="291041" indent="-291041">
              <a:buClr>
                <a:schemeClr val="accent1"/>
              </a:buClr>
              <a:buSzPct val="104999"/>
              <a:buFont typeface="Avenir Next Regular"/>
              <a:buChar char="-"/>
            </a:pPr>
            <a:r>
              <a:t>Let scripture interpret scripture</a:t>
            </a:r>
          </a:p>
          <a:p>
            <a:pPr marL="291041" indent="-291041">
              <a:buClr>
                <a:schemeClr val="accent1"/>
              </a:buClr>
              <a:buSzPct val="104999"/>
              <a:buFont typeface="Avenir Next Regular"/>
              <a:buChar char="-"/>
            </a:pPr>
            <a:r>
              <a:t>What is the author’s intent?</a:t>
            </a:r>
          </a:p>
          <a:p>
            <a:pPr marL="291041" indent="-291041">
              <a:buClr>
                <a:schemeClr val="accent1"/>
              </a:buClr>
              <a:buSzPct val="104999"/>
              <a:buFont typeface="Avenir Next Regular"/>
              <a:buChar char="-"/>
            </a:pPr>
            <a:r>
              <a:t>Clear scriptures trump unclear</a:t>
            </a: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519" name="Shape 519"/>
          <p:cNvSpPr/>
          <p:nvPr>
            <p:ph type="sldImg"/>
          </p:nvPr>
        </p:nvSpPr>
        <p:spPr>
          <a:prstGeom prst="rect">
            <a:avLst/>
          </a:prstGeom>
        </p:spPr>
        <p:txBody>
          <a:bodyPr/>
          <a:lstStyle/>
          <a:p>
            <a:pPr/>
          </a:p>
        </p:txBody>
      </p:sp>
      <p:sp>
        <p:nvSpPr>
          <p:cNvPr id="520" name="Shape 520"/>
          <p:cNvSpPr/>
          <p:nvPr>
            <p:ph type="body" sz="quarter" idx="1"/>
          </p:nvPr>
        </p:nvSpPr>
        <p:spPr>
          <a:prstGeom prst="rect">
            <a:avLst/>
          </a:prstGeom>
        </p:spPr>
        <p:txBody>
          <a:bodyPr/>
          <a:lstStyle/>
          <a:p>
            <a:pPr/>
            <a:r>
              <a:t>WHAT do I learn about GOD?</a:t>
            </a:r>
          </a:p>
          <a:p>
            <a:pPr/>
          </a:p>
          <a:p>
            <a:pPr/>
            <a:r>
              <a:t>WHAT do I learn about MYSELF?</a:t>
            </a: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544" name="Shape 544"/>
          <p:cNvSpPr/>
          <p:nvPr>
            <p:ph type="sldImg"/>
          </p:nvPr>
        </p:nvSpPr>
        <p:spPr>
          <a:prstGeom prst="rect">
            <a:avLst/>
          </a:prstGeom>
        </p:spPr>
        <p:txBody>
          <a:bodyPr/>
          <a:lstStyle/>
          <a:p>
            <a:pPr/>
          </a:p>
        </p:txBody>
      </p:sp>
      <p:sp>
        <p:nvSpPr>
          <p:cNvPr id="545" name="Shape 545"/>
          <p:cNvSpPr/>
          <p:nvPr>
            <p:ph type="body" sz="quarter" idx="1"/>
          </p:nvPr>
        </p:nvSpPr>
        <p:spPr>
          <a:prstGeom prst="rect">
            <a:avLst/>
          </a:prstGeom>
        </p:spPr>
        <p:txBody>
          <a:bodyPr/>
          <a:lstStyle/>
          <a:p>
            <a:pPr/>
            <a:r>
              <a:t>v.14</a:t>
            </a:r>
          </a:p>
          <a:p>
            <a:pPr/>
            <a:r>
              <a:t>What EXAMPLES can we follow?</a:t>
            </a:r>
          </a:p>
          <a:p>
            <a:pPr marL="291041" indent="-291041">
              <a:buClr>
                <a:schemeClr val="accent1"/>
              </a:buClr>
              <a:buSzPct val="104999"/>
              <a:buFont typeface="Avenir Next Regular"/>
              <a:buChar char="-"/>
            </a:pPr>
            <a:r>
              <a:t>How did Jesus respond to sad news?</a:t>
            </a:r>
          </a:p>
          <a:p>
            <a:pPr marL="291041" indent="-291041">
              <a:buClr>
                <a:schemeClr val="accent1"/>
              </a:buClr>
              <a:buSzPct val="104999"/>
              <a:buFont typeface="Avenir Next Regular"/>
              <a:buChar char="-"/>
            </a:pPr>
            <a:r>
              <a:t>How did Jesus respond when people interrupted Him?</a:t>
            </a:r>
          </a:p>
          <a:p>
            <a:pPr marL="291041" indent="-291041">
              <a:buClr>
                <a:schemeClr val="accent1"/>
              </a:buClr>
              <a:buSzPct val="104999"/>
              <a:buFont typeface="Avenir Next Regular"/>
              <a:buChar char="-"/>
            </a:pPr>
            <a:r>
              <a:t>What was Jesus’ attitude toward people?</a:t>
            </a:r>
          </a:p>
          <a:p>
            <a:pPr marL="291041" indent="-291041">
              <a:buClr>
                <a:schemeClr val="accent1"/>
              </a:buClr>
              <a:buSzPct val="104999"/>
              <a:buFont typeface="Avenir Next Regular"/>
              <a:buChar char="-"/>
            </a:pPr>
            <a:r>
              <a:t>What will Jesus’ attitude toward me?</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61" name="Shape 261"/>
          <p:cNvSpPr/>
          <p:nvPr>
            <p:ph type="sldImg"/>
          </p:nvPr>
        </p:nvSpPr>
        <p:spPr>
          <a:prstGeom prst="rect">
            <a:avLst/>
          </a:prstGeom>
        </p:spPr>
        <p:txBody>
          <a:bodyPr/>
          <a:lstStyle/>
          <a:p>
            <a:pPr/>
          </a:p>
        </p:txBody>
      </p:sp>
      <p:sp>
        <p:nvSpPr>
          <p:cNvPr id="262" name="Shape 262"/>
          <p:cNvSpPr/>
          <p:nvPr>
            <p:ph type="body" sz="quarter" idx="1"/>
          </p:nvPr>
        </p:nvSpPr>
        <p:spPr>
          <a:prstGeom prst="rect">
            <a:avLst/>
          </a:prstGeom>
        </p:spPr>
        <p:txBody>
          <a:bodyPr/>
          <a:lstStyle/>
          <a:p>
            <a:pPr/>
            <a:r>
              <a:t>It’s not a system.</a:t>
            </a:r>
          </a:p>
          <a:p>
            <a:pPr/>
            <a:r>
              <a:t>It’s more of a style and approach.</a:t>
            </a:r>
          </a:p>
          <a:p>
            <a:pPr/>
          </a:p>
          <a:p>
            <a:pPr/>
            <a:r>
              <a:t>We need God’s Spirit to help us understand.</a:t>
            </a:r>
          </a:p>
          <a:p>
            <a:pPr>
              <a:defRPr i="1"/>
            </a:pPr>
            <a:r>
              <a:t>1 Corinthians 2:14 But the natural man does not receive the things of the Spirit of God, for they are foolishness to him; nor can he know them, because they are spiritually discerned.</a:t>
            </a:r>
          </a:p>
          <a:p>
            <a:pPr/>
          </a:p>
          <a:p>
            <a:pPr/>
            <a:r>
              <a:t>But it’s important</a:t>
            </a: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584" name="Shape 584"/>
          <p:cNvSpPr/>
          <p:nvPr>
            <p:ph type="sldImg"/>
          </p:nvPr>
        </p:nvSpPr>
        <p:spPr>
          <a:prstGeom prst="rect">
            <a:avLst/>
          </a:prstGeom>
        </p:spPr>
        <p:txBody>
          <a:bodyPr/>
          <a:lstStyle/>
          <a:p>
            <a:pPr/>
          </a:p>
        </p:txBody>
      </p:sp>
      <p:sp>
        <p:nvSpPr>
          <p:cNvPr id="585" name="Shape 585"/>
          <p:cNvSpPr/>
          <p:nvPr>
            <p:ph type="body" sz="quarter" idx="1"/>
          </p:nvPr>
        </p:nvSpPr>
        <p:spPr>
          <a:prstGeom prst="rect">
            <a:avLst/>
          </a:prstGeom>
        </p:spPr>
        <p:txBody>
          <a:bodyPr/>
          <a:lstStyle/>
          <a:p>
            <a:pPr/>
            <a:r>
              <a:t>Observe sentence structure</a:t>
            </a:r>
          </a:p>
          <a:p>
            <a:pPr/>
            <a:r>
              <a:t>Count the commas ( I count 7)</a:t>
            </a:r>
          </a:p>
          <a:p>
            <a:pPr/>
            <a:r>
              <a:t>I noticed the word “which” repeated 4x</a:t>
            </a:r>
          </a:p>
          <a:p>
            <a:pPr/>
            <a:r>
              <a:t>Underline “which”</a:t>
            </a:r>
          </a:p>
          <a:p>
            <a:pPr/>
            <a:r>
              <a:t>Let’s do a little exercise. Write a sentence with the word “which” in it 4x</a:t>
            </a: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600" name="Shape 600"/>
          <p:cNvSpPr/>
          <p:nvPr>
            <p:ph type="sldImg"/>
          </p:nvPr>
        </p:nvSpPr>
        <p:spPr>
          <a:prstGeom prst="rect">
            <a:avLst/>
          </a:prstGeom>
        </p:spPr>
        <p:txBody>
          <a:bodyPr/>
          <a:lstStyle/>
          <a:p>
            <a:pPr/>
          </a:p>
        </p:txBody>
      </p:sp>
      <p:sp>
        <p:nvSpPr>
          <p:cNvPr id="601" name="Shape 601"/>
          <p:cNvSpPr/>
          <p:nvPr>
            <p:ph type="body" sz="quarter" idx="1"/>
          </p:nvPr>
        </p:nvSpPr>
        <p:spPr>
          <a:prstGeom prst="rect">
            <a:avLst/>
          </a:prstGeom>
        </p:spPr>
        <p:txBody>
          <a:bodyPr/>
          <a:lstStyle/>
          <a:p>
            <a:pPr/>
            <a:r>
              <a:t>Observe sentence structure</a:t>
            </a:r>
          </a:p>
          <a:p>
            <a:pPr/>
            <a:r>
              <a:t>Count the commas</a:t>
            </a:r>
          </a:p>
          <a:p>
            <a:pPr/>
            <a:r>
              <a:t>I noticed the word “which” repeated 4x</a:t>
            </a:r>
          </a:p>
          <a:p>
            <a:pPr/>
            <a:r>
              <a:t>Let’s do a little exercise. Write a sentence with the word “which” in it 4x</a:t>
            </a:r>
          </a:p>
          <a:p>
            <a:pPr/>
            <a:r>
              <a:t>What is the sentence about?</a:t>
            </a: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610" name="Shape 610"/>
          <p:cNvSpPr/>
          <p:nvPr>
            <p:ph type="sldImg"/>
          </p:nvPr>
        </p:nvSpPr>
        <p:spPr>
          <a:prstGeom prst="rect">
            <a:avLst/>
          </a:prstGeom>
        </p:spPr>
        <p:txBody>
          <a:bodyPr/>
          <a:lstStyle/>
          <a:p>
            <a:pPr/>
          </a:p>
        </p:txBody>
      </p:sp>
      <p:sp>
        <p:nvSpPr>
          <p:cNvPr id="611" name="Shape 611"/>
          <p:cNvSpPr/>
          <p:nvPr>
            <p:ph type="body" sz="quarter" idx="1"/>
          </p:nvPr>
        </p:nvSpPr>
        <p:spPr>
          <a:prstGeom prst="rect">
            <a:avLst/>
          </a:prstGeom>
        </p:spPr>
        <p:txBody>
          <a:bodyPr/>
          <a:lstStyle/>
          <a:p>
            <a:pPr/>
            <a:r>
              <a:t>WHAT is this sentence about?</a:t>
            </a:r>
          </a:p>
          <a:p>
            <a:pPr marL="291041" indent="-291041">
              <a:buClr>
                <a:schemeClr val="accent1"/>
              </a:buClr>
              <a:buSzPct val="104999"/>
              <a:buFont typeface="Avenir Next Regular"/>
              <a:buChar char="-"/>
            </a:pPr>
            <a:r>
              <a:t>I rejoice in my sufferings for you.</a:t>
            </a:r>
          </a:p>
          <a:p>
            <a:pPr marL="291041" indent="-291041">
              <a:buClr>
                <a:schemeClr val="accent1"/>
              </a:buClr>
              <a:buSzPct val="104999"/>
              <a:buFont typeface="Avenir Next Regular"/>
              <a:buChar char="-"/>
            </a:pPr>
            <a:r>
              <a:t>AND fill up what is lacking in Christ’s afflictions (this is a little unclear, do some interpretation…)</a:t>
            </a:r>
          </a:p>
          <a:p>
            <a:pPr/>
            <a:r>
              <a:t>WHAT details about this suffering does Paul add?</a:t>
            </a:r>
          </a:p>
          <a:p>
            <a:pPr marL="291041" indent="-291041">
              <a:buClr>
                <a:schemeClr val="accent1"/>
              </a:buClr>
              <a:buSzPct val="104999"/>
              <a:buFont typeface="Avenir Next Regular"/>
              <a:buChar char="-"/>
            </a:pPr>
            <a:r>
              <a:t>its for the body (purpose)</a:t>
            </a:r>
          </a:p>
          <a:p>
            <a:pPr marL="291041" indent="-291041">
              <a:buClr>
                <a:schemeClr val="accent1"/>
              </a:buClr>
              <a:buSzPct val="104999"/>
              <a:buFont typeface="Avenir Next Regular"/>
              <a:buChar char="-"/>
            </a:pPr>
            <a:r>
              <a:t>the body is the church</a:t>
            </a:r>
          </a:p>
          <a:p>
            <a:pPr marL="291041" indent="-291041">
              <a:buClr>
                <a:schemeClr val="accent1"/>
              </a:buClr>
              <a:buSzPct val="104999"/>
              <a:buFont typeface="Avenir Next Regular"/>
              <a:buChar char="-"/>
            </a:pPr>
            <a:r>
              <a:t>Paul became a minister to the church; a stewardship that God gave him.</a:t>
            </a:r>
          </a:p>
          <a:p>
            <a:pPr marL="291041" indent="-291041">
              <a:buClr>
                <a:schemeClr val="accent1"/>
              </a:buClr>
              <a:buSzPct val="104999"/>
              <a:buFont typeface="Avenir Next Regular"/>
              <a:buChar char="-"/>
            </a:pPr>
            <a:r>
              <a:t>to fulfill the word of God (purpose)</a:t>
            </a: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623" name="Shape 623"/>
          <p:cNvSpPr/>
          <p:nvPr>
            <p:ph type="sldImg"/>
          </p:nvPr>
        </p:nvSpPr>
        <p:spPr>
          <a:prstGeom prst="rect">
            <a:avLst/>
          </a:prstGeom>
        </p:spPr>
        <p:txBody>
          <a:bodyPr/>
          <a:lstStyle/>
          <a:p>
            <a:pPr/>
          </a:p>
        </p:txBody>
      </p:sp>
      <p:sp>
        <p:nvSpPr>
          <p:cNvPr id="624" name="Shape 624"/>
          <p:cNvSpPr/>
          <p:nvPr>
            <p:ph type="body" sz="quarter" idx="1"/>
          </p:nvPr>
        </p:nvSpPr>
        <p:spPr>
          <a:prstGeom prst="rect">
            <a:avLst/>
          </a:prstGeom>
        </p:spPr>
        <p:txBody>
          <a:bodyPr/>
          <a:lstStyle/>
          <a:p>
            <a:pPr/>
            <a:r>
              <a:t>INTERPRETATION</a:t>
            </a:r>
          </a:p>
          <a:p>
            <a:pPr marL="291041" indent="-291041">
              <a:buClr>
                <a:schemeClr val="accent1"/>
              </a:buClr>
              <a:buSzPct val="104999"/>
              <a:buFont typeface="Avenir Next Regular"/>
              <a:buChar char="-"/>
            </a:pPr>
            <a:r>
              <a:t>“fill up what is lacking in Christ’s afflictions”</a:t>
            </a:r>
          </a:p>
          <a:p>
            <a:pPr marL="291041" indent="-291041">
              <a:buClr>
                <a:schemeClr val="accent1"/>
              </a:buClr>
              <a:buSzPct val="104999"/>
              <a:buFont typeface="Avenir Next Regular"/>
              <a:buChar char="-"/>
            </a:pPr>
            <a:r>
              <a:t>WHAT does this mean?</a:t>
            </a:r>
          </a:p>
          <a:p>
            <a:pPr/>
          </a:p>
          <a:p>
            <a:pPr/>
            <a:r>
              <a:t>Let’s look at some basic interpretation rules…</a:t>
            </a: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644" name="Shape 644"/>
          <p:cNvSpPr/>
          <p:nvPr>
            <p:ph type="sldImg"/>
          </p:nvPr>
        </p:nvSpPr>
        <p:spPr>
          <a:prstGeom prst="rect">
            <a:avLst/>
          </a:prstGeom>
        </p:spPr>
        <p:txBody>
          <a:bodyPr/>
          <a:lstStyle/>
          <a:p>
            <a:pPr/>
          </a:p>
        </p:txBody>
      </p:sp>
      <p:sp>
        <p:nvSpPr>
          <p:cNvPr id="645" name="Shape 645"/>
          <p:cNvSpPr/>
          <p:nvPr>
            <p:ph type="body" sz="quarter" idx="1"/>
          </p:nvPr>
        </p:nvSpPr>
        <p:spPr>
          <a:prstGeom prst="rect">
            <a:avLst/>
          </a:prstGeom>
        </p:spPr>
        <p:txBody>
          <a:bodyPr/>
          <a:lstStyle/>
          <a:p>
            <a:pPr/>
            <a:r>
              <a:t>Interpretation: “what does it mean?”</a:t>
            </a:r>
          </a:p>
          <a:p>
            <a:pPr/>
          </a:p>
          <a:p>
            <a:pPr/>
            <a:r>
              <a:t>Basic rules of interpretation:</a:t>
            </a:r>
          </a:p>
          <a:p>
            <a:pPr marL="291041" indent="-291041">
              <a:buClr>
                <a:schemeClr val="accent1"/>
              </a:buClr>
              <a:buSzPct val="104999"/>
              <a:buFont typeface="Avenir Next Regular"/>
              <a:buChar char="-"/>
            </a:pPr>
            <a:r>
              <a:t>Context</a:t>
            </a:r>
          </a:p>
          <a:p>
            <a:pPr marL="291041" indent="-291041">
              <a:buClr>
                <a:schemeClr val="accent1"/>
              </a:buClr>
              <a:buSzPct val="104999"/>
              <a:buFont typeface="Avenir Next Regular"/>
              <a:buChar char="-"/>
            </a:pPr>
            <a:r>
              <a:t>Let scripture interpret scripture</a:t>
            </a:r>
          </a:p>
          <a:p>
            <a:pPr marL="291041" indent="-291041">
              <a:buClr>
                <a:schemeClr val="accent1"/>
              </a:buClr>
              <a:buSzPct val="104999"/>
              <a:buFont typeface="Avenir Next Regular"/>
              <a:buChar char="-"/>
            </a:pPr>
            <a:r>
              <a:t>What is the author’s intent?</a:t>
            </a:r>
          </a:p>
          <a:p>
            <a:pPr marL="291041" indent="-291041">
              <a:buClr>
                <a:schemeClr val="accent1"/>
              </a:buClr>
              <a:buSzPct val="104999"/>
              <a:buFont typeface="Avenir Next Regular"/>
              <a:buChar char="-"/>
            </a:pPr>
            <a:r>
              <a:t>Clear scriptures trump unclear</a:t>
            </a:r>
          </a:p>
          <a:p>
            <a:pPr/>
          </a:p>
          <a:p>
            <a:pPr/>
            <a:r>
              <a:t>CONTEXT: v.1-23 Paul praying for them since he heard about them, talk about Jesus identity and work, Colossians before and after Jesus, I’m a minister of this message.</a:t>
            </a:r>
          </a:p>
          <a:p>
            <a:pPr/>
          </a:p>
          <a:p>
            <a:pPr/>
            <a:r>
              <a:t>John 19:30 “It is finished”</a:t>
            </a:r>
          </a:p>
          <a:p>
            <a:pPr/>
            <a:r>
              <a:t>Ephesians 2:8-9 For by grace you have been saved through faith, and that not of yourselves; it is the </a:t>
            </a:r>
            <a:r>
              <a:rPr u="sng"/>
              <a:t>gift of God, not of works</a:t>
            </a:r>
            <a:r>
              <a:t>, lest anyone should boast.</a:t>
            </a: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655" name="Shape 655"/>
          <p:cNvSpPr/>
          <p:nvPr>
            <p:ph type="sldImg"/>
          </p:nvPr>
        </p:nvSpPr>
        <p:spPr>
          <a:prstGeom prst="rect">
            <a:avLst/>
          </a:prstGeom>
        </p:spPr>
        <p:txBody>
          <a:bodyPr/>
          <a:lstStyle/>
          <a:p>
            <a:pPr/>
          </a:p>
        </p:txBody>
      </p:sp>
      <p:sp>
        <p:nvSpPr>
          <p:cNvPr id="656" name="Shape 656"/>
          <p:cNvSpPr/>
          <p:nvPr>
            <p:ph type="body" sz="quarter" idx="1"/>
          </p:nvPr>
        </p:nvSpPr>
        <p:spPr>
          <a:prstGeom prst="rect">
            <a:avLst/>
          </a:prstGeom>
        </p:spPr>
        <p:txBody>
          <a:bodyPr/>
          <a:lstStyle/>
          <a:p>
            <a:pPr/>
            <a:r>
              <a:t>INTERPRETATION</a:t>
            </a:r>
          </a:p>
          <a:p>
            <a:pPr marL="291041" indent="-291041">
              <a:buClr>
                <a:schemeClr val="accent1"/>
              </a:buClr>
              <a:buSzPct val="104999"/>
              <a:buFont typeface="Avenir Next Regular"/>
              <a:buChar char="-"/>
            </a:pPr>
            <a:r>
              <a:t>“fill up what is lacking in Christ’s afflictions”</a:t>
            </a:r>
          </a:p>
          <a:p>
            <a:pPr marL="291041" indent="-291041">
              <a:buClr>
                <a:schemeClr val="accent1"/>
              </a:buClr>
              <a:buSzPct val="104999"/>
              <a:buFont typeface="Avenir Next Regular"/>
              <a:buChar char="-"/>
            </a:pPr>
            <a:r>
              <a:t>WHAT does Paul mean?</a:t>
            </a:r>
          </a:p>
          <a:p>
            <a:pPr/>
          </a:p>
          <a:p>
            <a:pPr/>
            <a:r>
              <a:t>Jesus said on the cross, “It is finished”</a:t>
            </a:r>
          </a:p>
          <a:p>
            <a:pPr/>
          </a:p>
          <a:p>
            <a:pPr>
              <a:defRPr sz="1500"/>
            </a:pPr>
            <a:r>
              <a:t>Hebrews 9:26–28 He then would have had to suffer often since the foundation of the world; but now, once at the end of the ages, He has appeared to put away sin by the sacrifice of Himself. 27 And as it is appointed for men to die once, but after this the judgment, 28 so Christ was offered once to bear the sins of many. To those who eagerly wait for Him He will appear a second time, apart from sin, for salvation.</a:t>
            </a:r>
          </a:p>
          <a:p>
            <a:pPr>
              <a:defRPr sz="1500"/>
            </a:pPr>
          </a:p>
          <a:p>
            <a:pPr>
              <a:defRPr sz="1500"/>
            </a:pPr>
            <a:r>
              <a:t>John 19:30 So when Jesus had received the sour wine, He said, “It is finished!” And bowing His head, He gave up His spirit.</a:t>
            </a:r>
          </a:p>
          <a:p>
            <a:pPr>
              <a:defRPr sz="1500"/>
            </a:pPr>
          </a:p>
          <a:p>
            <a:pPr>
              <a:defRPr sz="1500">
                <a:solidFill>
                  <a:schemeClr val="accent5">
                    <a:hueOff val="-234537"/>
                    <a:satOff val="-1108"/>
                    <a:lumOff val="-14796"/>
                  </a:schemeClr>
                </a:solidFill>
              </a:defRPr>
            </a:pPr>
            <a:r>
              <a:t>Paul was not saying that he was doing Jesus’ unfinished business of salvation.</a:t>
            </a:r>
          </a:p>
          <a:p>
            <a:pPr>
              <a:defRPr sz="1500">
                <a:solidFill>
                  <a:schemeClr val="accent5">
                    <a:hueOff val="-234537"/>
                    <a:satOff val="-1108"/>
                    <a:lumOff val="-14796"/>
                  </a:schemeClr>
                </a:solidFill>
              </a:defRPr>
            </a:pPr>
            <a:r>
              <a:t>Rather there was more affliction to be suffered for the benefit of the church. A demonstration of Christ’s love and commitment to the church.</a:t>
            </a: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666" name="Shape 666"/>
          <p:cNvSpPr/>
          <p:nvPr>
            <p:ph type="sldImg"/>
          </p:nvPr>
        </p:nvSpPr>
        <p:spPr>
          <a:prstGeom prst="rect">
            <a:avLst/>
          </a:prstGeom>
        </p:spPr>
        <p:txBody>
          <a:bodyPr/>
          <a:lstStyle/>
          <a:p>
            <a:pPr/>
          </a:p>
        </p:txBody>
      </p:sp>
      <p:sp>
        <p:nvSpPr>
          <p:cNvPr id="667" name="Shape 667"/>
          <p:cNvSpPr/>
          <p:nvPr>
            <p:ph type="body" sz="quarter" idx="1"/>
          </p:nvPr>
        </p:nvSpPr>
        <p:spPr>
          <a:prstGeom prst="rect">
            <a:avLst/>
          </a:prstGeom>
        </p:spPr>
        <p:txBody>
          <a:bodyPr/>
          <a:lstStyle/>
          <a:p>
            <a:pPr/>
            <a:r>
              <a:t>APPLICATION:</a:t>
            </a:r>
          </a:p>
          <a:p>
            <a:pPr marL="291041" indent="-291041">
              <a:buClr>
                <a:schemeClr val="accent1"/>
              </a:buClr>
              <a:buSzPct val="104999"/>
              <a:buFont typeface="Avenir Next Regular"/>
              <a:buChar char="-"/>
            </a:pPr>
            <a:r>
              <a:t>“I rejoice in my sufferings for you.”</a:t>
            </a:r>
          </a:p>
          <a:p>
            <a:pPr/>
          </a:p>
          <a:p>
            <a:pPr marL="291041" indent="-291041">
              <a:buClr>
                <a:schemeClr val="accent1"/>
              </a:buClr>
              <a:buSzPct val="104999"/>
              <a:buFont typeface="Avenir Next Regular"/>
              <a:buChar char="-"/>
            </a:pPr>
            <a:r>
              <a:t>Example we can follow</a:t>
            </a:r>
          </a:p>
          <a:p>
            <a:pPr marL="291041" indent="-291041">
              <a:buClr>
                <a:schemeClr val="accent1"/>
              </a:buClr>
              <a:buSzPct val="104999"/>
              <a:buFont typeface="Avenir Next Regular"/>
              <a:buChar char="-"/>
            </a:pPr>
            <a:r>
              <a:t>Attitude we can change</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83" name="Shape 283"/>
          <p:cNvSpPr/>
          <p:nvPr>
            <p:ph type="sldImg"/>
          </p:nvPr>
        </p:nvSpPr>
        <p:spPr>
          <a:prstGeom prst="rect">
            <a:avLst/>
          </a:prstGeom>
        </p:spPr>
        <p:txBody>
          <a:bodyPr/>
          <a:lstStyle/>
          <a:p>
            <a:pPr/>
          </a:p>
        </p:txBody>
      </p:sp>
      <p:sp>
        <p:nvSpPr>
          <p:cNvPr id="284" name="Shape 284"/>
          <p:cNvSpPr/>
          <p:nvPr>
            <p:ph type="body" sz="quarter" idx="1"/>
          </p:nvPr>
        </p:nvSpPr>
        <p:spPr>
          <a:prstGeom prst="rect">
            <a:avLst/>
          </a:prstGeom>
        </p:spPr>
        <p:txBody>
          <a:bodyPr/>
          <a:lstStyle/>
          <a:p>
            <a:pPr>
              <a:defRPr b="1"/>
            </a:pPr>
            <a:r>
              <a:t>3 basic steps:</a:t>
            </a:r>
          </a:p>
          <a:p>
            <a:pPr>
              <a:defRPr u="sng"/>
            </a:pPr>
            <a:r>
              <a:t>Observation:</a:t>
            </a:r>
          </a:p>
          <a:p>
            <a:pPr/>
            <a:r>
              <a:t>Concentrating on OBSERVATION “What does it say?”</a:t>
            </a:r>
          </a:p>
          <a:p>
            <a:pPr/>
            <a:r>
              <a:t>Observe the words.</a:t>
            </a:r>
          </a:p>
          <a:p>
            <a:pPr/>
          </a:p>
          <a:p>
            <a:pPr>
              <a:defRPr u="sng"/>
            </a:pPr>
            <a:r>
              <a:t>Interpretation:</a:t>
            </a:r>
          </a:p>
          <a:p>
            <a:pPr/>
            <a:r>
              <a:t>What do the words means in the context. (Definition, usage, historical context, biblical context)</a:t>
            </a:r>
          </a:p>
          <a:p>
            <a:pPr/>
            <a:r>
              <a:t>What is the author trying to say in context.</a:t>
            </a:r>
          </a:p>
          <a:p>
            <a:pPr/>
            <a:r>
              <a:t>Let the Bible interpret the Bible.</a:t>
            </a:r>
          </a:p>
          <a:p>
            <a:pPr/>
            <a:r>
              <a:t>Use clear passages to understand less clear passages.</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302" name="Shape 302"/>
          <p:cNvSpPr/>
          <p:nvPr>
            <p:ph type="sldImg"/>
          </p:nvPr>
        </p:nvSpPr>
        <p:spPr>
          <a:prstGeom prst="rect">
            <a:avLst/>
          </a:prstGeom>
        </p:spPr>
        <p:txBody>
          <a:bodyPr/>
          <a:lstStyle/>
          <a:p>
            <a:pPr/>
          </a:p>
        </p:txBody>
      </p:sp>
      <p:sp>
        <p:nvSpPr>
          <p:cNvPr id="303" name="Shape 303"/>
          <p:cNvSpPr/>
          <p:nvPr>
            <p:ph type="body" sz="quarter" idx="1"/>
          </p:nvPr>
        </p:nvSpPr>
        <p:spPr>
          <a:prstGeom prst="rect">
            <a:avLst/>
          </a:prstGeom>
        </p:spPr>
        <p:txBody>
          <a:bodyPr/>
          <a:lstStyle/>
          <a:p>
            <a:pPr/>
            <a:r>
              <a:t>Observing and Understanding the Bible is a SPIRITUAL and STUDIOUS endeavor. </a:t>
            </a:r>
          </a:p>
          <a:p>
            <a:pPr/>
          </a:p>
          <a:p>
            <a:pPr/>
            <a:r>
              <a:rPr u="sng"/>
              <a:t>Taught</a:t>
            </a:r>
            <a:r>
              <a:t> by the Spirit and Spirit gives </a:t>
            </a:r>
            <a:r>
              <a:rPr u="sng"/>
              <a:t>discernment</a:t>
            </a:r>
            <a:r>
              <a:t> about it.</a:t>
            </a:r>
          </a:p>
          <a:p>
            <a:pPr/>
            <a:r>
              <a:t>- discerned (judgement, examination as in a court case, careful study)</a:t>
            </a:r>
          </a:p>
          <a:p>
            <a:pPr/>
          </a:p>
          <a:p>
            <a:pPr marL="291041" indent="-291041">
              <a:buClr>
                <a:schemeClr val="accent1"/>
              </a:buClr>
              <a:buSzPct val="104999"/>
              <a:buFont typeface="Avenir Next Regular"/>
              <a:buChar char="-"/>
            </a:pPr>
            <a:r>
              <a:t>Diligent: </a:t>
            </a:r>
            <a:r>
              <a:rPr i="1"/>
              <a:t>“especially conscientious in discharging an obligation, be zealous/eager, take pains, make every effort, be conscientious”</a:t>
            </a:r>
            <a:endParaRPr i="1"/>
          </a:p>
          <a:p>
            <a:pPr marL="291041" indent="-291041">
              <a:buClr>
                <a:schemeClr val="accent1"/>
              </a:buClr>
              <a:buSzPct val="104999"/>
              <a:buFont typeface="Avenir Next Regular"/>
              <a:buChar char="-"/>
            </a:pPr>
            <a:r>
              <a:t>Rightly Dividing</a:t>
            </a:r>
            <a:r>
              <a:rPr i="1"/>
              <a:t> - “plainly means ‘cut a path in a straight direction’ or ‘cut a road across country”</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318" name="Shape 318"/>
          <p:cNvSpPr/>
          <p:nvPr>
            <p:ph type="sldImg"/>
          </p:nvPr>
        </p:nvSpPr>
        <p:spPr>
          <a:prstGeom prst="rect">
            <a:avLst/>
          </a:prstGeom>
        </p:spPr>
        <p:txBody>
          <a:bodyPr/>
          <a:lstStyle/>
          <a:p>
            <a:pPr/>
          </a:p>
        </p:txBody>
      </p:sp>
      <p:sp>
        <p:nvSpPr>
          <p:cNvPr id="319" name="Shape 319"/>
          <p:cNvSpPr/>
          <p:nvPr>
            <p:ph type="body" sz="quarter" idx="1"/>
          </p:nvPr>
        </p:nvSpPr>
        <p:spPr>
          <a:prstGeom prst="rect">
            <a:avLst/>
          </a:prstGeom>
        </p:spPr>
        <p:txBody>
          <a:bodyPr/>
          <a:lstStyle/>
          <a:p>
            <a:pPr/>
            <a:r>
              <a:t>Method works </a:t>
            </a:r>
            <a:r>
              <a:rPr u="sng"/>
              <a:t>best</a:t>
            </a:r>
            <a:r>
              <a:t> for kids that are </a:t>
            </a:r>
            <a:r>
              <a:rPr u="sng"/>
              <a:t>decent readers</a:t>
            </a:r>
            <a:r>
              <a:t> </a:t>
            </a:r>
            <a:r>
              <a:rPr b="1"/>
              <a:t>3rd grade and up</a:t>
            </a:r>
            <a:r>
              <a:t>.</a:t>
            </a:r>
          </a:p>
          <a:p>
            <a:pPr/>
          </a:p>
          <a:p>
            <a:pPr/>
            <a:r>
              <a:t>But I have used it with </a:t>
            </a:r>
            <a:r>
              <a:rPr u="sng"/>
              <a:t>mixed classes</a:t>
            </a:r>
            <a:r>
              <a:t> that include </a:t>
            </a:r>
            <a:r>
              <a:rPr b="1"/>
              <a:t>younger kids 1-2 grade</a:t>
            </a:r>
            <a:r>
              <a:t>.</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339" name="Shape 339"/>
          <p:cNvSpPr/>
          <p:nvPr>
            <p:ph type="sldImg"/>
          </p:nvPr>
        </p:nvSpPr>
        <p:spPr>
          <a:prstGeom prst="rect">
            <a:avLst/>
          </a:prstGeom>
        </p:spPr>
        <p:txBody>
          <a:bodyPr/>
          <a:lstStyle/>
          <a:p>
            <a:pPr/>
          </a:p>
        </p:txBody>
      </p:sp>
      <p:sp>
        <p:nvSpPr>
          <p:cNvPr id="340" name="Shape 340"/>
          <p:cNvSpPr/>
          <p:nvPr>
            <p:ph type="body" sz="quarter" idx="1"/>
          </p:nvPr>
        </p:nvSpPr>
        <p:spPr>
          <a:prstGeom prst="rect">
            <a:avLst/>
          </a:prstGeom>
        </p:spPr>
        <p:txBody>
          <a:bodyPr/>
          <a:lstStyle/>
          <a:p>
            <a:pPr/>
            <a:r>
              <a:t>I am seeking to teach kids HOW TO read, understand and apply the Bible.</a:t>
            </a:r>
          </a:p>
          <a:p>
            <a:pPr/>
            <a:r>
              <a:t>I am also GIVING them truths from the Bible.</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358" name="Shape 358"/>
          <p:cNvSpPr/>
          <p:nvPr>
            <p:ph type="sldImg"/>
          </p:nvPr>
        </p:nvSpPr>
        <p:spPr>
          <a:prstGeom prst="rect">
            <a:avLst/>
          </a:prstGeom>
        </p:spPr>
        <p:txBody>
          <a:bodyPr/>
          <a:lstStyle/>
          <a:p>
            <a:pPr/>
          </a:p>
        </p:txBody>
      </p:sp>
      <p:sp>
        <p:nvSpPr>
          <p:cNvPr id="359" name="Shape 359"/>
          <p:cNvSpPr/>
          <p:nvPr>
            <p:ph type="body" sz="quarter" idx="1"/>
          </p:nvPr>
        </p:nvSpPr>
        <p:spPr>
          <a:prstGeom prst="rect">
            <a:avLst/>
          </a:prstGeom>
        </p:spPr>
        <p:txBody>
          <a:bodyPr/>
          <a:lstStyle/>
          <a:p>
            <a:pPr/>
            <a:r>
              <a:t>Anytime we are teaching, REMEMBER…</a:t>
            </a:r>
          </a:p>
          <a:p>
            <a:pPr/>
          </a:p>
          <a:p>
            <a:pPr/>
            <a:r>
              <a:t>We must with filled with the Holy Spirit.</a:t>
            </a:r>
          </a:p>
          <a:p>
            <a:pPr/>
          </a:p>
          <a:p>
            <a:pPr/>
            <a:r>
              <a:t>We need the Holy Spirit during the preparation AND delivery of the teaching</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371" name="Shape 371"/>
          <p:cNvSpPr/>
          <p:nvPr>
            <p:ph type="sldImg"/>
          </p:nvPr>
        </p:nvSpPr>
        <p:spPr>
          <a:prstGeom prst="rect">
            <a:avLst/>
          </a:prstGeom>
        </p:spPr>
        <p:txBody>
          <a:bodyPr/>
          <a:lstStyle/>
          <a:p>
            <a:pPr/>
          </a:p>
        </p:txBody>
      </p:sp>
      <p:sp>
        <p:nvSpPr>
          <p:cNvPr id="372" name="Shape 372"/>
          <p:cNvSpPr/>
          <p:nvPr>
            <p:ph type="body" sz="quarter" idx="1"/>
          </p:nvPr>
        </p:nvSpPr>
        <p:spPr>
          <a:prstGeom prst="rect">
            <a:avLst/>
          </a:prstGeom>
        </p:spPr>
        <p:txBody>
          <a:bodyPr/>
          <a:lstStyle/>
          <a:p>
            <a:pPr/>
            <a:r>
              <a:t>Get familiar with the passage.</a:t>
            </a:r>
          </a:p>
          <a:p>
            <a:pPr/>
          </a:p>
          <a:p>
            <a:pPr/>
            <a:r>
              <a:t>You cannot teach effectively what you do not know or understand.</a:t>
            </a:r>
          </a:p>
          <a:p>
            <a:pPr/>
          </a:p>
          <a:p>
            <a:pPr/>
            <a:r>
              <a:t>2 Timothy 2:15 Be diligent to … rightly divide the word of truth</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399" name="Shape 399"/>
          <p:cNvSpPr/>
          <p:nvPr>
            <p:ph type="sldImg"/>
          </p:nvPr>
        </p:nvSpPr>
        <p:spPr>
          <a:prstGeom prst="rect">
            <a:avLst/>
          </a:prstGeom>
        </p:spPr>
        <p:txBody>
          <a:bodyPr/>
          <a:lstStyle/>
          <a:p>
            <a:pPr/>
          </a:p>
        </p:txBody>
      </p:sp>
      <p:sp>
        <p:nvSpPr>
          <p:cNvPr id="400" name="Shape 400"/>
          <p:cNvSpPr/>
          <p:nvPr>
            <p:ph type="body" sz="quarter" idx="1"/>
          </p:nvPr>
        </p:nvSpPr>
        <p:spPr>
          <a:prstGeom prst="rect">
            <a:avLst/>
          </a:prstGeom>
        </p:spPr>
        <p:txBody>
          <a:bodyPr/>
          <a:lstStyle/>
          <a:p>
            <a:pPr/>
            <a:r>
              <a:t>I break up the passage into smaller chunks and create my own headings</a:t>
            </a:r>
          </a:p>
        </p:txBody>
      </p:sp>
    </p:spTree>
  </p:cSld>
  <p:clrMapOvr>
    <a:masterClrMapping/>
  </p:clrMapOvr>
</p:notes>
</file>

<file path=ppt/slideLayouts/_rels/slideLayout1.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itle" showMasterSp="0" showMasterPhAnim="1">
  <p:cSld name="Title &amp; Subtitle">
    <p:bg>
      <p:bgPr>
        <a:solidFill>
          <a:srgbClr val="222222"/>
        </a:solidFill>
      </p:bgPr>
    </p:bg>
    <p:spTree>
      <p:nvGrpSpPr>
        <p:cNvPr id="1" name=""/>
        <p:cNvGrpSpPr/>
        <p:nvPr/>
      </p:nvGrpSpPr>
      <p:grpSpPr>
        <a:xfrm>
          <a:off x="0" y="0"/>
          <a:ext cx="0" cy="0"/>
          <a:chOff x="0" y="0"/>
          <a:chExt cx="0" cy="0"/>
        </a:xfrm>
      </p:grpSpPr>
      <p:sp>
        <p:nvSpPr>
          <p:cNvPr id="12" name="Line"/>
          <p:cNvSpPr/>
          <p:nvPr/>
        </p:nvSpPr>
        <p:spPr>
          <a:xfrm flipV="1">
            <a:off x="762000" y="8635632"/>
            <a:ext cx="22859999" cy="369"/>
          </a:xfrm>
          <a:prstGeom prst="line">
            <a:avLst/>
          </a:prstGeom>
          <a:ln w="50800">
            <a:solidFill>
              <a:srgbClr val="A6AAA9"/>
            </a:solidFill>
            <a:miter lim="400000"/>
          </a:ln>
        </p:spPr>
        <p:txBody>
          <a:bodyPr lIns="50800" tIns="50800" rIns="50800" bIns="50800" anchor="ctr"/>
          <a:lstStyle/>
          <a:p>
            <a:pPr defTabSz="457200">
              <a:spcBef>
                <a:spcPts val="0"/>
              </a:spcBef>
              <a:defRPr sz="1200">
                <a:solidFill>
                  <a:srgbClr val="000000"/>
                </a:solidFill>
                <a:latin typeface="Helvetica"/>
                <a:ea typeface="Helvetica"/>
                <a:cs typeface="Helvetica"/>
                <a:sym typeface="Helvetica"/>
              </a:defRPr>
            </a:pPr>
          </a:p>
        </p:txBody>
      </p:sp>
      <p:sp>
        <p:nvSpPr>
          <p:cNvPr id="13" name="Title Text"/>
          <p:cNvSpPr txBox="1"/>
          <p:nvPr>
            <p:ph type="title"/>
          </p:nvPr>
        </p:nvSpPr>
        <p:spPr>
          <a:xfrm>
            <a:off x="762000" y="9042400"/>
            <a:ext cx="22860000" cy="3810000"/>
          </a:xfrm>
          <a:prstGeom prst="rect">
            <a:avLst/>
          </a:prstGeom>
        </p:spPr>
        <p:txBody>
          <a:bodyPr/>
          <a:lstStyle>
            <a:lvl1pPr>
              <a:spcBef>
                <a:spcPts val="0"/>
              </a:spcBef>
              <a:defRPr sz="30300"/>
            </a:lvl1pPr>
          </a:lstStyle>
          <a:p>
            <a:pPr/>
            <a:r>
              <a:t>Title Text</a:t>
            </a:r>
          </a:p>
        </p:txBody>
      </p:sp>
      <p:sp>
        <p:nvSpPr>
          <p:cNvPr id="14" name="Body Level One…"/>
          <p:cNvSpPr txBox="1"/>
          <p:nvPr>
            <p:ph type="body" sz="quarter" idx="1"/>
          </p:nvPr>
        </p:nvSpPr>
        <p:spPr>
          <a:xfrm>
            <a:off x="762000" y="5994400"/>
            <a:ext cx="22860000" cy="2540000"/>
          </a:xfrm>
          <a:prstGeom prst="rect">
            <a:avLst/>
          </a:prstGeom>
        </p:spPr>
        <p:txBody>
          <a:bodyPr anchor="b"/>
          <a:lstStyle>
            <a:lvl1pPr marL="0" indent="0">
              <a:lnSpc>
                <a:spcPct val="80000"/>
              </a:lnSpc>
              <a:spcBef>
                <a:spcPts val="3200"/>
              </a:spcBef>
              <a:buClrTx/>
              <a:buSzTx/>
              <a:buFontTx/>
              <a:buNone/>
              <a:defRPr cap="all" sz="7700">
                <a:solidFill>
                  <a:srgbClr val="A6AAA9"/>
                </a:solidFill>
                <a:latin typeface="DIN Alternate Bold"/>
                <a:ea typeface="DIN Alternate Bold"/>
                <a:cs typeface="DIN Alternate Bold"/>
                <a:sym typeface="DIN Alternate Bold"/>
              </a:defRPr>
            </a:lvl1pPr>
            <a:lvl2pPr marL="0" indent="0">
              <a:lnSpc>
                <a:spcPct val="80000"/>
              </a:lnSpc>
              <a:spcBef>
                <a:spcPts val="3200"/>
              </a:spcBef>
              <a:buClrTx/>
              <a:buSzTx/>
              <a:buFontTx/>
              <a:buNone/>
              <a:defRPr cap="all" sz="7700">
                <a:solidFill>
                  <a:srgbClr val="A6AAA9"/>
                </a:solidFill>
                <a:latin typeface="DIN Alternate Bold"/>
                <a:ea typeface="DIN Alternate Bold"/>
                <a:cs typeface="DIN Alternate Bold"/>
                <a:sym typeface="DIN Alternate Bold"/>
              </a:defRPr>
            </a:lvl2pPr>
            <a:lvl3pPr marL="0" indent="0">
              <a:lnSpc>
                <a:spcPct val="80000"/>
              </a:lnSpc>
              <a:spcBef>
                <a:spcPts val="3200"/>
              </a:spcBef>
              <a:buClrTx/>
              <a:buSzTx/>
              <a:buFontTx/>
              <a:buNone/>
              <a:defRPr cap="all" sz="7700">
                <a:solidFill>
                  <a:srgbClr val="A6AAA9"/>
                </a:solidFill>
                <a:latin typeface="DIN Alternate Bold"/>
                <a:ea typeface="DIN Alternate Bold"/>
                <a:cs typeface="DIN Alternate Bold"/>
                <a:sym typeface="DIN Alternate Bold"/>
              </a:defRPr>
            </a:lvl3pPr>
            <a:lvl4pPr marL="0" indent="0">
              <a:lnSpc>
                <a:spcPct val="80000"/>
              </a:lnSpc>
              <a:spcBef>
                <a:spcPts val="3200"/>
              </a:spcBef>
              <a:buClrTx/>
              <a:buSzTx/>
              <a:buFontTx/>
              <a:buNone/>
              <a:defRPr cap="all" sz="7700">
                <a:solidFill>
                  <a:srgbClr val="A6AAA9"/>
                </a:solidFill>
                <a:latin typeface="DIN Alternate Bold"/>
                <a:ea typeface="DIN Alternate Bold"/>
                <a:cs typeface="DIN Alternate Bold"/>
                <a:sym typeface="DIN Alternate Bold"/>
              </a:defRPr>
            </a:lvl4pPr>
            <a:lvl5pPr marL="0" indent="0">
              <a:lnSpc>
                <a:spcPct val="80000"/>
              </a:lnSpc>
              <a:spcBef>
                <a:spcPts val="3200"/>
              </a:spcBef>
              <a:buClrTx/>
              <a:buSzTx/>
              <a:buFontTx/>
              <a:buNone/>
              <a:defRPr cap="all" sz="7700">
                <a:solidFill>
                  <a:srgbClr val="A6AAA9"/>
                </a:solidFill>
                <a:latin typeface="DIN Alternate Bold"/>
                <a:ea typeface="DIN Alternate Bold"/>
                <a:cs typeface="DIN Alternate Bold"/>
                <a:sym typeface="DIN Alternate Bold"/>
              </a:defRPr>
            </a:lvl5pPr>
          </a:lstStyle>
          <a:p>
            <a:pPr/>
            <a:r>
              <a:t>Body Level One</a:t>
            </a:r>
          </a:p>
          <a:p>
            <a:pPr lvl="1"/>
            <a:r>
              <a:t>Body Level Two</a:t>
            </a:r>
          </a:p>
          <a:p>
            <a:pPr lvl="2"/>
            <a:r>
              <a:t>Body Level Three</a:t>
            </a:r>
          </a:p>
          <a:p>
            <a:pPr lvl="3"/>
            <a:r>
              <a:t>Body Level Four</a:t>
            </a:r>
          </a:p>
          <a:p>
            <a:pPr lvl="4"/>
            <a:r>
              <a:t>Body Level Five</a:t>
            </a:r>
          </a:p>
        </p:txBody>
      </p:sp>
      <p:sp>
        <p:nvSpPr>
          <p:cNvPr id="15" name="Slide Number"/>
          <p:cNvSpPr txBox="1"/>
          <p:nvPr>
            <p:ph type="sldNum" sz="quarter" idx="2"/>
          </p:nvPr>
        </p:nvSpPr>
        <p:spPr>
          <a:xfrm>
            <a:off x="23063199" y="609600"/>
            <a:ext cx="553196" cy="635000"/>
          </a:xfrm>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0.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Bullets">
    <p:bg>
      <p:bgPr>
        <a:solidFill>
          <a:srgbClr val="222222"/>
        </a:solidFill>
      </p:bgPr>
    </p:bg>
    <p:spTree>
      <p:nvGrpSpPr>
        <p:cNvPr id="1" name=""/>
        <p:cNvGrpSpPr/>
        <p:nvPr/>
      </p:nvGrpSpPr>
      <p:grpSpPr>
        <a:xfrm>
          <a:off x="0" y="0"/>
          <a:ext cx="0" cy="0"/>
          <a:chOff x="0" y="0"/>
          <a:chExt cx="0" cy="0"/>
        </a:xfrm>
      </p:grpSpPr>
      <p:sp>
        <p:nvSpPr>
          <p:cNvPr id="102" name="Text"/>
          <p:cNvSpPr txBox="1"/>
          <p:nvPr>
            <p:ph type="body" sz="quarter" idx="21"/>
          </p:nvPr>
        </p:nvSpPr>
        <p:spPr>
          <a:xfrm>
            <a:off x="762000" y="635000"/>
            <a:ext cx="20955000" cy="635000"/>
          </a:xfrm>
          <a:prstGeom prst="rect">
            <a:avLst/>
          </a:prstGeom>
        </p:spPr>
        <p:txBody>
          <a:bodyPr anchor="b">
            <a:spAutoFit/>
          </a:bodyPr>
          <a:lstStyle>
            <a:lvl1pPr marL="0" indent="0" defTabSz="647700">
              <a:lnSpc>
                <a:spcPct val="80000"/>
              </a:lnSpc>
              <a:spcBef>
                <a:spcPts val="0"/>
              </a:spcBef>
              <a:buClrTx/>
              <a:buSzTx/>
              <a:buFontTx/>
              <a:buNone/>
              <a:defRPr cap="all" spc="180" sz="3600">
                <a:latin typeface="DIN Alternate Bold"/>
                <a:ea typeface="DIN Alternate Bold"/>
                <a:cs typeface="DIN Alternate Bold"/>
                <a:sym typeface="DIN Alternate Bold"/>
              </a:defRPr>
            </a:lvl1pPr>
          </a:lstStyle>
          <a:p>
            <a:pPr/>
            <a:r>
              <a:t>Text</a:t>
            </a:r>
          </a:p>
        </p:txBody>
      </p:sp>
      <p:sp>
        <p:nvSpPr>
          <p:cNvPr id="103" name="Body Level One…"/>
          <p:cNvSpPr txBox="1"/>
          <p:nvPr>
            <p:ph type="body" idx="1"/>
          </p:nvPr>
        </p:nvSpPr>
        <p:spPr>
          <a:prstGeom prst="rect">
            <a:avLst/>
          </a:prstGeom>
        </p:spPr>
        <p:txBody>
          <a:bodyPr/>
          <a:lstStyle>
            <a:lvl1pPr>
              <a:buClr>
                <a:schemeClr val="accent1"/>
              </a:buClr>
              <a:buSzPct val="125000"/>
              <a:buChar char="▸"/>
            </a:lvl1pPr>
            <a:lvl2pPr>
              <a:buClr>
                <a:schemeClr val="accent1"/>
              </a:buClr>
              <a:buSzPct val="125000"/>
              <a:buChar char="▸"/>
            </a:lvl2pPr>
            <a:lvl3pPr>
              <a:buClr>
                <a:schemeClr val="accent1"/>
              </a:buClr>
              <a:buSzPct val="125000"/>
              <a:buChar char="▸"/>
            </a:lvl3pPr>
            <a:lvl4pPr>
              <a:buClr>
                <a:schemeClr val="accent1"/>
              </a:buClr>
              <a:buSzPct val="125000"/>
              <a:buChar char="▸"/>
            </a:lvl4pPr>
            <a:lvl5pPr>
              <a:buClr>
                <a:schemeClr val="accent1"/>
              </a:buClr>
              <a:buSzPct val="125000"/>
              <a:buChar char="▸"/>
            </a:lvl5pPr>
          </a:lstStyle>
          <a:p>
            <a:pPr/>
            <a:r>
              <a:t>Body Level One</a:t>
            </a:r>
          </a:p>
          <a:p>
            <a:pPr lvl="1"/>
            <a:r>
              <a:t>Body Level Two</a:t>
            </a:r>
          </a:p>
          <a:p>
            <a:pPr lvl="2"/>
            <a:r>
              <a:t>Body Level Three</a:t>
            </a:r>
          </a:p>
          <a:p>
            <a:pPr lvl="3"/>
            <a:r>
              <a:t>Body Level Four</a:t>
            </a:r>
          </a:p>
          <a:p>
            <a:pPr lvl="4"/>
            <a:r>
              <a:t>Body Level Five</a:t>
            </a:r>
          </a:p>
        </p:txBody>
      </p:sp>
      <p:sp>
        <p:nvSpPr>
          <p:cNvPr id="104"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1.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Photo - 3 Up">
    <p:bg>
      <p:bgPr>
        <a:solidFill>
          <a:srgbClr val="222222"/>
        </a:solidFill>
      </p:bgPr>
    </p:bg>
    <p:spTree>
      <p:nvGrpSpPr>
        <p:cNvPr id="1" name=""/>
        <p:cNvGrpSpPr/>
        <p:nvPr/>
      </p:nvGrpSpPr>
      <p:grpSpPr>
        <a:xfrm>
          <a:off x="0" y="0"/>
          <a:ext cx="0" cy="0"/>
          <a:chOff x="0" y="0"/>
          <a:chExt cx="0" cy="0"/>
        </a:xfrm>
      </p:grpSpPr>
      <p:sp>
        <p:nvSpPr>
          <p:cNvPr id="111" name="Image"/>
          <p:cNvSpPr/>
          <p:nvPr>
            <p:ph type="pic" sz="half" idx="21"/>
          </p:nvPr>
        </p:nvSpPr>
        <p:spPr>
          <a:xfrm>
            <a:off x="12192000" y="-177800"/>
            <a:ext cx="12192000" cy="7162800"/>
          </a:xfrm>
          <a:prstGeom prst="rect">
            <a:avLst/>
          </a:prstGeom>
        </p:spPr>
        <p:txBody>
          <a:bodyPr lIns="91439" tIns="45719" rIns="91439" bIns="45719">
            <a:noAutofit/>
          </a:bodyPr>
          <a:lstStyle/>
          <a:p>
            <a:pPr/>
          </a:p>
        </p:txBody>
      </p:sp>
      <p:sp>
        <p:nvSpPr>
          <p:cNvPr id="112" name="Image"/>
          <p:cNvSpPr/>
          <p:nvPr>
            <p:ph type="pic" sz="half" idx="22"/>
          </p:nvPr>
        </p:nvSpPr>
        <p:spPr>
          <a:xfrm>
            <a:off x="12192000" y="6451600"/>
            <a:ext cx="12192000" cy="8297334"/>
          </a:xfrm>
          <a:prstGeom prst="rect">
            <a:avLst/>
          </a:prstGeom>
        </p:spPr>
        <p:txBody>
          <a:bodyPr lIns="91439" tIns="45719" rIns="91439" bIns="45719">
            <a:noAutofit/>
          </a:bodyPr>
          <a:lstStyle/>
          <a:p>
            <a:pPr/>
          </a:p>
        </p:txBody>
      </p:sp>
      <p:sp>
        <p:nvSpPr>
          <p:cNvPr id="113" name="Image"/>
          <p:cNvSpPr/>
          <p:nvPr>
            <p:ph type="pic" idx="23"/>
          </p:nvPr>
        </p:nvSpPr>
        <p:spPr>
          <a:xfrm>
            <a:off x="-190500" y="0"/>
            <a:ext cx="12428272" cy="13716000"/>
          </a:xfrm>
          <a:prstGeom prst="rect">
            <a:avLst/>
          </a:prstGeom>
        </p:spPr>
        <p:txBody>
          <a:bodyPr lIns="91439" tIns="45719" rIns="91439" bIns="45719">
            <a:noAutofit/>
          </a:bodyPr>
          <a:lstStyle/>
          <a:p>
            <a:pPr/>
          </a:p>
        </p:txBody>
      </p:sp>
      <p:sp>
        <p:nvSpPr>
          <p:cNvPr id="114"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2.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Quote">
    <p:bg>
      <p:bgPr>
        <a:solidFill>
          <a:srgbClr val="222222"/>
        </a:solidFill>
      </p:bgPr>
    </p:bg>
    <p:spTree>
      <p:nvGrpSpPr>
        <p:cNvPr id="1" name=""/>
        <p:cNvGrpSpPr/>
        <p:nvPr/>
      </p:nvGrpSpPr>
      <p:grpSpPr>
        <a:xfrm>
          <a:off x="0" y="0"/>
          <a:ext cx="0" cy="0"/>
          <a:chOff x="0" y="0"/>
          <a:chExt cx="0" cy="0"/>
        </a:xfrm>
      </p:grpSpPr>
      <p:sp>
        <p:nvSpPr>
          <p:cNvPr id="121" name="Callout"/>
          <p:cNvSpPr/>
          <p:nvPr/>
        </p:nvSpPr>
        <p:spPr>
          <a:xfrm>
            <a:off x="876300" y="3314700"/>
            <a:ext cx="22631400" cy="731718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19" y="0"/>
                </a:moveTo>
                <a:cubicBezTo>
                  <a:pt x="54" y="0"/>
                  <a:pt x="0" y="165"/>
                  <a:pt x="0" y="369"/>
                </a:cubicBezTo>
                <a:lnTo>
                  <a:pt x="0" y="19013"/>
                </a:lnTo>
                <a:cubicBezTo>
                  <a:pt x="0" y="19217"/>
                  <a:pt x="54" y="19382"/>
                  <a:pt x="119" y="19382"/>
                </a:cubicBezTo>
                <a:lnTo>
                  <a:pt x="18186" y="19382"/>
                </a:lnTo>
                <a:lnTo>
                  <a:pt x="18717" y="21600"/>
                </a:lnTo>
                <a:lnTo>
                  <a:pt x="19247" y="19382"/>
                </a:lnTo>
                <a:lnTo>
                  <a:pt x="21481" y="19382"/>
                </a:lnTo>
                <a:cubicBezTo>
                  <a:pt x="21546" y="19382"/>
                  <a:pt x="21600" y="19217"/>
                  <a:pt x="21600" y="19013"/>
                </a:cubicBezTo>
                <a:lnTo>
                  <a:pt x="21600" y="369"/>
                </a:lnTo>
                <a:cubicBezTo>
                  <a:pt x="21600" y="165"/>
                  <a:pt x="21546" y="0"/>
                  <a:pt x="21481" y="0"/>
                </a:cubicBezTo>
                <a:lnTo>
                  <a:pt x="119" y="0"/>
                </a:lnTo>
                <a:close/>
              </a:path>
            </a:pathLst>
          </a:custGeom>
          <a:solidFill>
            <a:schemeClr val="accent1"/>
          </a:solidFill>
          <a:ln w="12700">
            <a:miter lim="400000"/>
          </a:ln>
        </p:spPr>
        <p:txBody>
          <a:bodyPr lIns="50800" tIns="50800" rIns="50800" bIns="50800" anchor="ctr"/>
          <a:lstStyle/>
          <a:p>
            <a:pPr algn="ctr">
              <a:lnSpc>
                <a:spcPct val="80000"/>
              </a:lnSpc>
              <a:spcBef>
                <a:spcPts val="0"/>
              </a:spcBef>
              <a:defRPr cap="all" sz="4000">
                <a:solidFill>
                  <a:srgbClr val="FFFFFF"/>
                </a:solidFill>
                <a:latin typeface="+mn-lt"/>
                <a:ea typeface="+mn-ea"/>
                <a:cs typeface="+mn-cs"/>
                <a:sym typeface="DIN Condensed Bold"/>
              </a:defRPr>
            </a:pPr>
          </a:p>
        </p:txBody>
      </p:sp>
      <p:sp>
        <p:nvSpPr>
          <p:cNvPr id="122" name="Type a quote here."/>
          <p:cNvSpPr txBox="1"/>
          <p:nvPr>
            <p:ph type="body" sz="quarter" idx="21"/>
          </p:nvPr>
        </p:nvSpPr>
        <p:spPr>
          <a:xfrm>
            <a:off x="1676400" y="4089400"/>
            <a:ext cx="21056600" cy="1805946"/>
          </a:xfrm>
          <a:prstGeom prst="rect">
            <a:avLst/>
          </a:prstGeom>
        </p:spPr>
        <p:txBody>
          <a:bodyPr>
            <a:spAutoFit/>
          </a:bodyPr>
          <a:lstStyle>
            <a:lvl1pPr marL="0" indent="0">
              <a:lnSpc>
                <a:spcPct val="80000"/>
              </a:lnSpc>
              <a:spcBef>
                <a:spcPts val="0"/>
              </a:spcBef>
              <a:buClrTx/>
              <a:buSzTx/>
              <a:buFontTx/>
              <a:buNone/>
              <a:defRPr cap="all" sz="13400">
                <a:solidFill>
                  <a:srgbClr val="FFFFFF"/>
                </a:solidFill>
                <a:latin typeface="+mn-lt"/>
                <a:ea typeface="+mn-ea"/>
                <a:cs typeface="+mn-cs"/>
                <a:sym typeface="DIN Condensed Bold"/>
              </a:defRPr>
            </a:lvl1pPr>
          </a:lstStyle>
          <a:p>
            <a:pPr/>
            <a:r>
              <a:t>Type a quote here.</a:t>
            </a:r>
          </a:p>
        </p:txBody>
      </p:sp>
      <p:sp>
        <p:nvSpPr>
          <p:cNvPr id="123" name="Johnny Appleseed"/>
          <p:cNvSpPr txBox="1"/>
          <p:nvPr>
            <p:ph type="body" sz="quarter" idx="22"/>
          </p:nvPr>
        </p:nvSpPr>
        <p:spPr>
          <a:xfrm>
            <a:off x="762000" y="10953750"/>
            <a:ext cx="22860000" cy="1206500"/>
          </a:xfrm>
          <a:prstGeom prst="rect">
            <a:avLst/>
          </a:prstGeom>
        </p:spPr>
        <p:txBody>
          <a:bodyPr anchor="ctr">
            <a:spAutoFit/>
          </a:bodyPr>
          <a:lstStyle>
            <a:lvl1pPr marL="0" indent="0" algn="r">
              <a:lnSpc>
                <a:spcPct val="80000"/>
              </a:lnSpc>
              <a:spcBef>
                <a:spcPts val="0"/>
              </a:spcBef>
              <a:buClrTx/>
              <a:buSzTx/>
              <a:buFontTx/>
              <a:buNone/>
              <a:defRPr sz="8700">
                <a:latin typeface="+mn-lt"/>
                <a:ea typeface="+mn-ea"/>
                <a:cs typeface="+mn-cs"/>
                <a:sym typeface="DIN Condensed Bold"/>
              </a:defRPr>
            </a:lvl1pPr>
          </a:lstStyle>
          <a:p>
            <a:pPr/>
            <a:r>
              <a:t>Johnny Appleseed</a:t>
            </a:r>
          </a:p>
        </p:txBody>
      </p:sp>
      <p:sp>
        <p:nvSpPr>
          <p:cNvPr id="124" name="Text"/>
          <p:cNvSpPr txBox="1"/>
          <p:nvPr>
            <p:ph type="body" sz="quarter" idx="23"/>
          </p:nvPr>
        </p:nvSpPr>
        <p:spPr>
          <a:xfrm>
            <a:off x="762000" y="635000"/>
            <a:ext cx="20955000" cy="635000"/>
          </a:xfrm>
          <a:prstGeom prst="rect">
            <a:avLst/>
          </a:prstGeom>
        </p:spPr>
        <p:txBody>
          <a:bodyPr anchor="b">
            <a:spAutoFit/>
          </a:bodyPr>
          <a:lstStyle>
            <a:lvl1pPr marL="0" indent="0" defTabSz="647700">
              <a:lnSpc>
                <a:spcPct val="80000"/>
              </a:lnSpc>
              <a:spcBef>
                <a:spcPts val="0"/>
              </a:spcBef>
              <a:buClrTx/>
              <a:buSzTx/>
              <a:buFontTx/>
              <a:buNone/>
              <a:defRPr cap="all" spc="180" sz="3600">
                <a:latin typeface="DIN Alternate Bold"/>
                <a:ea typeface="DIN Alternate Bold"/>
                <a:cs typeface="DIN Alternate Bold"/>
                <a:sym typeface="DIN Alternate Bold"/>
              </a:defRPr>
            </a:lvl1pPr>
          </a:lstStyle>
          <a:p>
            <a:pPr/>
            <a:r>
              <a:t>Text</a:t>
            </a:r>
          </a:p>
        </p:txBody>
      </p:sp>
      <p:sp>
        <p:nvSpPr>
          <p:cNvPr id="125"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3.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Quote Alt">
    <p:bg>
      <p:bgPr>
        <a:solidFill>
          <a:schemeClr val="accent1"/>
        </a:solidFill>
      </p:bgPr>
    </p:bg>
    <p:spTree>
      <p:nvGrpSpPr>
        <p:cNvPr id="1" name=""/>
        <p:cNvGrpSpPr/>
        <p:nvPr/>
      </p:nvGrpSpPr>
      <p:grpSpPr>
        <a:xfrm>
          <a:off x="0" y="0"/>
          <a:ext cx="0" cy="0"/>
          <a:chOff x="0" y="0"/>
          <a:chExt cx="0" cy="0"/>
        </a:xfrm>
      </p:grpSpPr>
      <p:sp>
        <p:nvSpPr>
          <p:cNvPr id="132" name="Type a quote here."/>
          <p:cNvSpPr txBox="1"/>
          <p:nvPr>
            <p:ph type="body" sz="quarter" idx="21"/>
          </p:nvPr>
        </p:nvSpPr>
        <p:spPr>
          <a:xfrm>
            <a:off x="11049000" y="3721100"/>
            <a:ext cx="12573000" cy="1805946"/>
          </a:xfrm>
          <a:prstGeom prst="rect">
            <a:avLst/>
          </a:prstGeom>
        </p:spPr>
        <p:txBody>
          <a:bodyPr>
            <a:spAutoFit/>
          </a:bodyPr>
          <a:lstStyle>
            <a:lvl1pPr marL="0" indent="0">
              <a:lnSpc>
                <a:spcPct val="80000"/>
              </a:lnSpc>
              <a:spcBef>
                <a:spcPts val="0"/>
              </a:spcBef>
              <a:buClrTx/>
              <a:buSzTx/>
              <a:buFontTx/>
              <a:buNone/>
              <a:defRPr cap="all" sz="13400">
                <a:solidFill>
                  <a:srgbClr val="FFFFFF"/>
                </a:solidFill>
                <a:latin typeface="+mn-lt"/>
                <a:ea typeface="+mn-ea"/>
                <a:cs typeface="+mn-cs"/>
                <a:sym typeface="DIN Condensed Bold"/>
              </a:defRPr>
            </a:lvl1pPr>
          </a:lstStyle>
          <a:p>
            <a:pPr/>
            <a:r>
              <a:t>Type a quote here.</a:t>
            </a:r>
          </a:p>
        </p:txBody>
      </p:sp>
      <p:sp>
        <p:nvSpPr>
          <p:cNvPr id="133" name="Image"/>
          <p:cNvSpPr/>
          <p:nvPr>
            <p:ph type="pic" idx="22"/>
          </p:nvPr>
        </p:nvSpPr>
        <p:spPr>
          <a:xfrm>
            <a:off x="-190500" y="0"/>
            <a:ext cx="12428272" cy="13716000"/>
          </a:xfrm>
          <a:prstGeom prst="rect">
            <a:avLst/>
          </a:prstGeom>
        </p:spPr>
        <p:txBody>
          <a:bodyPr lIns="91439" tIns="45719" rIns="91439" bIns="45719">
            <a:noAutofit/>
          </a:bodyPr>
          <a:lstStyle/>
          <a:p>
            <a:pPr/>
          </a:p>
        </p:txBody>
      </p:sp>
      <p:sp>
        <p:nvSpPr>
          <p:cNvPr id="134" name="Johnny Appleseed"/>
          <p:cNvSpPr txBox="1"/>
          <p:nvPr>
            <p:ph type="body" sz="quarter" idx="23"/>
          </p:nvPr>
        </p:nvSpPr>
        <p:spPr>
          <a:xfrm>
            <a:off x="11049000" y="10953750"/>
            <a:ext cx="12573000" cy="1206500"/>
          </a:xfrm>
          <a:prstGeom prst="rect">
            <a:avLst/>
          </a:prstGeom>
        </p:spPr>
        <p:txBody>
          <a:bodyPr anchor="ctr">
            <a:spAutoFit/>
          </a:bodyPr>
          <a:lstStyle>
            <a:lvl1pPr marL="0" indent="0" defTabSz="647700">
              <a:spcBef>
                <a:spcPts val="0"/>
              </a:spcBef>
              <a:buClrTx/>
              <a:buSzTx/>
              <a:buFontTx/>
              <a:buNone/>
              <a:defRPr sz="8700">
                <a:solidFill>
                  <a:srgbClr val="232323"/>
                </a:solidFill>
                <a:latin typeface="+mn-lt"/>
                <a:ea typeface="+mn-ea"/>
                <a:cs typeface="+mn-cs"/>
                <a:sym typeface="DIN Condensed Bold"/>
              </a:defRPr>
            </a:lvl1pPr>
          </a:lstStyle>
          <a:p>
            <a:pPr/>
            <a:r>
              <a:t>Johnny Appleseed</a:t>
            </a:r>
          </a:p>
        </p:txBody>
      </p:sp>
      <p:sp>
        <p:nvSpPr>
          <p:cNvPr id="135"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4.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Photo">
    <p:bg>
      <p:bgPr>
        <a:solidFill>
          <a:srgbClr val="222222"/>
        </a:solidFill>
      </p:bgPr>
    </p:bg>
    <p:spTree>
      <p:nvGrpSpPr>
        <p:cNvPr id="1" name=""/>
        <p:cNvGrpSpPr/>
        <p:nvPr/>
      </p:nvGrpSpPr>
      <p:grpSpPr>
        <a:xfrm>
          <a:off x="0" y="0"/>
          <a:ext cx="0" cy="0"/>
          <a:chOff x="0" y="0"/>
          <a:chExt cx="0" cy="0"/>
        </a:xfrm>
      </p:grpSpPr>
      <p:sp>
        <p:nvSpPr>
          <p:cNvPr id="142" name="Image"/>
          <p:cNvSpPr/>
          <p:nvPr>
            <p:ph type="pic" idx="21"/>
          </p:nvPr>
        </p:nvSpPr>
        <p:spPr>
          <a:xfrm>
            <a:off x="-38100" y="-1219200"/>
            <a:ext cx="24460200" cy="16145934"/>
          </a:xfrm>
          <a:prstGeom prst="rect">
            <a:avLst/>
          </a:prstGeom>
        </p:spPr>
        <p:txBody>
          <a:bodyPr lIns="91439" tIns="45719" rIns="91439" bIns="45719">
            <a:noAutofit/>
          </a:bodyPr>
          <a:lstStyle/>
          <a:p>
            <a:pPr/>
          </a:p>
        </p:txBody>
      </p:sp>
      <p:sp>
        <p:nvSpPr>
          <p:cNvPr id="143"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5.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Blank">
    <p:bg>
      <p:bgPr>
        <a:solidFill>
          <a:srgbClr val="18528C"/>
        </a:solidFill>
      </p:bgPr>
    </p:bg>
    <p:spTree>
      <p:nvGrpSpPr>
        <p:cNvPr id="1" name=""/>
        <p:cNvGrpSpPr/>
        <p:nvPr/>
      </p:nvGrpSpPr>
      <p:grpSpPr>
        <a:xfrm>
          <a:off x="0" y="0"/>
          <a:ext cx="0" cy="0"/>
          <a:chOff x="0" y="0"/>
          <a:chExt cx="0" cy="0"/>
        </a:xfrm>
      </p:grpSpPr>
      <p:sp>
        <p:nvSpPr>
          <p:cNvPr id="150"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6.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Blank Alt">
    <p:spTree>
      <p:nvGrpSpPr>
        <p:cNvPr id="1" name=""/>
        <p:cNvGrpSpPr/>
        <p:nvPr/>
      </p:nvGrpSpPr>
      <p:grpSpPr>
        <a:xfrm>
          <a:off x="0" y="0"/>
          <a:ext cx="0" cy="0"/>
          <a:chOff x="0" y="0"/>
          <a:chExt cx="0" cy="0"/>
        </a:xfrm>
      </p:grpSpPr>
      <p:sp>
        <p:nvSpPr>
          <p:cNvPr id="157"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2.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Photo - Horizontal">
    <p:bg>
      <p:bgPr>
        <a:solidFill>
          <a:srgbClr val="222222"/>
        </a:solidFill>
      </p:bgPr>
    </p:bg>
    <p:spTree>
      <p:nvGrpSpPr>
        <p:cNvPr id="1" name=""/>
        <p:cNvGrpSpPr/>
        <p:nvPr/>
      </p:nvGrpSpPr>
      <p:grpSpPr>
        <a:xfrm>
          <a:off x="0" y="0"/>
          <a:ext cx="0" cy="0"/>
          <a:chOff x="0" y="0"/>
          <a:chExt cx="0" cy="0"/>
        </a:xfrm>
      </p:grpSpPr>
      <p:sp>
        <p:nvSpPr>
          <p:cNvPr id="22" name="Image"/>
          <p:cNvSpPr/>
          <p:nvPr>
            <p:ph type="pic" idx="21"/>
          </p:nvPr>
        </p:nvSpPr>
        <p:spPr>
          <a:xfrm>
            <a:off x="-38100" y="-1219200"/>
            <a:ext cx="24460200" cy="16145934"/>
          </a:xfrm>
          <a:prstGeom prst="rect">
            <a:avLst/>
          </a:prstGeom>
        </p:spPr>
        <p:txBody>
          <a:bodyPr lIns="91439" tIns="45719" rIns="91439" bIns="45719">
            <a:noAutofit/>
          </a:bodyPr>
          <a:lstStyle/>
          <a:p>
            <a:pPr/>
          </a:p>
        </p:txBody>
      </p:sp>
      <p:sp>
        <p:nvSpPr>
          <p:cNvPr id="23" name="Line"/>
          <p:cNvSpPr/>
          <p:nvPr/>
        </p:nvSpPr>
        <p:spPr>
          <a:xfrm flipV="1">
            <a:off x="762000" y="8635632"/>
            <a:ext cx="22859999" cy="369"/>
          </a:xfrm>
          <a:prstGeom prst="line">
            <a:avLst/>
          </a:prstGeom>
          <a:ln w="50800">
            <a:solidFill>
              <a:srgbClr val="A6AAA9"/>
            </a:solidFill>
            <a:miter lim="400000"/>
          </a:ln>
        </p:spPr>
        <p:txBody>
          <a:bodyPr lIns="50800" tIns="50800" rIns="50800" bIns="50800" anchor="ctr"/>
          <a:lstStyle/>
          <a:p>
            <a:pPr defTabSz="457200">
              <a:spcBef>
                <a:spcPts val="0"/>
              </a:spcBef>
              <a:defRPr sz="1200">
                <a:solidFill>
                  <a:srgbClr val="000000"/>
                </a:solidFill>
                <a:latin typeface="Helvetica"/>
                <a:ea typeface="Helvetica"/>
                <a:cs typeface="Helvetica"/>
                <a:sym typeface="Helvetica"/>
              </a:defRPr>
            </a:pPr>
          </a:p>
        </p:txBody>
      </p:sp>
      <p:sp>
        <p:nvSpPr>
          <p:cNvPr id="24" name="Title Text"/>
          <p:cNvSpPr txBox="1"/>
          <p:nvPr>
            <p:ph type="title"/>
          </p:nvPr>
        </p:nvSpPr>
        <p:spPr>
          <a:xfrm>
            <a:off x="762000" y="9042400"/>
            <a:ext cx="22860000" cy="3810000"/>
          </a:xfrm>
          <a:prstGeom prst="rect">
            <a:avLst/>
          </a:prstGeom>
        </p:spPr>
        <p:txBody>
          <a:bodyPr/>
          <a:lstStyle>
            <a:lvl1pPr>
              <a:spcBef>
                <a:spcPts val="0"/>
              </a:spcBef>
              <a:defRPr sz="30300"/>
            </a:lvl1pPr>
          </a:lstStyle>
          <a:p>
            <a:pPr/>
            <a:r>
              <a:t>Title Text</a:t>
            </a:r>
          </a:p>
        </p:txBody>
      </p:sp>
      <p:sp>
        <p:nvSpPr>
          <p:cNvPr id="25" name="Body Level One…"/>
          <p:cNvSpPr txBox="1"/>
          <p:nvPr>
            <p:ph type="body" sz="quarter" idx="1"/>
          </p:nvPr>
        </p:nvSpPr>
        <p:spPr>
          <a:xfrm>
            <a:off x="762000" y="5994400"/>
            <a:ext cx="22860000" cy="2540000"/>
          </a:xfrm>
          <a:prstGeom prst="rect">
            <a:avLst/>
          </a:prstGeom>
        </p:spPr>
        <p:txBody>
          <a:bodyPr anchor="b"/>
          <a:lstStyle>
            <a:lvl1pPr marL="0" indent="0">
              <a:lnSpc>
                <a:spcPct val="80000"/>
              </a:lnSpc>
              <a:spcBef>
                <a:spcPts val="3200"/>
              </a:spcBef>
              <a:buClrTx/>
              <a:buSzTx/>
              <a:buFontTx/>
              <a:buNone/>
              <a:defRPr cap="all" sz="7700">
                <a:solidFill>
                  <a:srgbClr val="A6AAA9"/>
                </a:solidFill>
                <a:latin typeface="DIN Alternate Bold"/>
                <a:ea typeface="DIN Alternate Bold"/>
                <a:cs typeface="DIN Alternate Bold"/>
                <a:sym typeface="DIN Alternate Bold"/>
              </a:defRPr>
            </a:lvl1pPr>
            <a:lvl2pPr marL="0" indent="0">
              <a:lnSpc>
                <a:spcPct val="80000"/>
              </a:lnSpc>
              <a:spcBef>
                <a:spcPts val="3200"/>
              </a:spcBef>
              <a:buClrTx/>
              <a:buSzTx/>
              <a:buFontTx/>
              <a:buNone/>
              <a:defRPr cap="all" sz="7700">
                <a:solidFill>
                  <a:srgbClr val="A6AAA9"/>
                </a:solidFill>
                <a:latin typeface="DIN Alternate Bold"/>
                <a:ea typeface="DIN Alternate Bold"/>
                <a:cs typeface="DIN Alternate Bold"/>
                <a:sym typeface="DIN Alternate Bold"/>
              </a:defRPr>
            </a:lvl2pPr>
            <a:lvl3pPr marL="0" indent="0">
              <a:lnSpc>
                <a:spcPct val="80000"/>
              </a:lnSpc>
              <a:spcBef>
                <a:spcPts val="3200"/>
              </a:spcBef>
              <a:buClrTx/>
              <a:buSzTx/>
              <a:buFontTx/>
              <a:buNone/>
              <a:defRPr cap="all" sz="7700">
                <a:solidFill>
                  <a:srgbClr val="A6AAA9"/>
                </a:solidFill>
                <a:latin typeface="DIN Alternate Bold"/>
                <a:ea typeface="DIN Alternate Bold"/>
                <a:cs typeface="DIN Alternate Bold"/>
                <a:sym typeface="DIN Alternate Bold"/>
              </a:defRPr>
            </a:lvl3pPr>
            <a:lvl4pPr marL="0" indent="0">
              <a:lnSpc>
                <a:spcPct val="80000"/>
              </a:lnSpc>
              <a:spcBef>
                <a:spcPts val="3200"/>
              </a:spcBef>
              <a:buClrTx/>
              <a:buSzTx/>
              <a:buFontTx/>
              <a:buNone/>
              <a:defRPr cap="all" sz="7700">
                <a:solidFill>
                  <a:srgbClr val="A6AAA9"/>
                </a:solidFill>
                <a:latin typeface="DIN Alternate Bold"/>
                <a:ea typeface="DIN Alternate Bold"/>
                <a:cs typeface="DIN Alternate Bold"/>
                <a:sym typeface="DIN Alternate Bold"/>
              </a:defRPr>
            </a:lvl4pPr>
            <a:lvl5pPr marL="0" indent="0">
              <a:lnSpc>
                <a:spcPct val="80000"/>
              </a:lnSpc>
              <a:spcBef>
                <a:spcPts val="3200"/>
              </a:spcBef>
              <a:buClrTx/>
              <a:buSzTx/>
              <a:buFontTx/>
              <a:buNone/>
              <a:defRPr cap="all" sz="7700">
                <a:solidFill>
                  <a:srgbClr val="A6AAA9"/>
                </a:solidFill>
                <a:latin typeface="DIN Alternate Bold"/>
                <a:ea typeface="DIN Alternate Bold"/>
                <a:cs typeface="DIN Alternate Bold"/>
                <a:sym typeface="DIN Alternate Bold"/>
              </a:defRPr>
            </a:lvl5pPr>
          </a:lstStyle>
          <a:p>
            <a:pPr/>
            <a:r>
              <a:t>Body Level One</a:t>
            </a:r>
          </a:p>
          <a:p>
            <a:pPr lvl="1"/>
            <a:r>
              <a:t>Body Level Two</a:t>
            </a:r>
          </a:p>
          <a:p>
            <a:pPr lvl="2"/>
            <a:r>
              <a:t>Body Level Three</a:t>
            </a:r>
          </a:p>
          <a:p>
            <a:pPr lvl="3"/>
            <a:r>
              <a:t>Body Level Four</a:t>
            </a:r>
          </a:p>
          <a:p>
            <a:pPr lvl="4"/>
            <a:r>
              <a:t>Body Level Five</a:t>
            </a:r>
          </a:p>
        </p:txBody>
      </p:sp>
      <p:sp>
        <p:nvSpPr>
          <p:cNvPr id="26" name="Slide Number"/>
          <p:cNvSpPr txBox="1"/>
          <p:nvPr>
            <p:ph type="sldNum" sz="quarter" idx="2"/>
          </p:nvPr>
        </p:nvSpPr>
        <p:spPr>
          <a:xfrm>
            <a:off x="23063199" y="609600"/>
            <a:ext cx="553196" cy="635000"/>
          </a:xfrm>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3.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Title &amp; Subtitle Alt">
    <p:spTree>
      <p:nvGrpSpPr>
        <p:cNvPr id="1" name=""/>
        <p:cNvGrpSpPr/>
        <p:nvPr/>
      </p:nvGrpSpPr>
      <p:grpSpPr>
        <a:xfrm>
          <a:off x="0" y="0"/>
          <a:ext cx="0" cy="0"/>
          <a:chOff x="0" y="0"/>
          <a:chExt cx="0" cy="0"/>
        </a:xfrm>
      </p:grpSpPr>
      <p:sp>
        <p:nvSpPr>
          <p:cNvPr id="33" name="Line"/>
          <p:cNvSpPr/>
          <p:nvPr/>
        </p:nvSpPr>
        <p:spPr>
          <a:xfrm flipV="1">
            <a:off x="762000" y="8635632"/>
            <a:ext cx="22859999" cy="369"/>
          </a:xfrm>
          <a:prstGeom prst="line">
            <a:avLst/>
          </a:prstGeom>
          <a:ln w="50800">
            <a:solidFill>
              <a:srgbClr val="A6AAA9"/>
            </a:solidFill>
            <a:miter lim="400000"/>
          </a:ln>
        </p:spPr>
        <p:txBody>
          <a:bodyPr lIns="50800" tIns="50800" rIns="50800" bIns="50800" anchor="ctr"/>
          <a:lstStyle/>
          <a:p>
            <a:pPr defTabSz="457200">
              <a:spcBef>
                <a:spcPts val="0"/>
              </a:spcBef>
              <a:defRPr sz="1200">
                <a:solidFill>
                  <a:srgbClr val="000000"/>
                </a:solidFill>
                <a:latin typeface="Helvetica"/>
                <a:ea typeface="Helvetica"/>
                <a:cs typeface="Helvetica"/>
                <a:sym typeface="Helvetica"/>
              </a:defRPr>
            </a:pPr>
          </a:p>
        </p:txBody>
      </p:sp>
      <p:sp>
        <p:nvSpPr>
          <p:cNvPr id="34" name="Title Text"/>
          <p:cNvSpPr txBox="1"/>
          <p:nvPr>
            <p:ph type="title"/>
          </p:nvPr>
        </p:nvSpPr>
        <p:spPr>
          <a:xfrm>
            <a:off x="762000" y="9042400"/>
            <a:ext cx="22860000" cy="3810000"/>
          </a:xfrm>
          <a:prstGeom prst="rect">
            <a:avLst/>
          </a:prstGeom>
        </p:spPr>
        <p:txBody>
          <a:bodyPr/>
          <a:lstStyle>
            <a:lvl1pPr>
              <a:spcBef>
                <a:spcPts val="0"/>
              </a:spcBef>
              <a:defRPr sz="30300"/>
            </a:lvl1pPr>
          </a:lstStyle>
          <a:p>
            <a:pPr/>
            <a:r>
              <a:t>Title Text</a:t>
            </a:r>
          </a:p>
        </p:txBody>
      </p:sp>
      <p:sp>
        <p:nvSpPr>
          <p:cNvPr id="35" name="Body Level One…"/>
          <p:cNvSpPr txBox="1"/>
          <p:nvPr>
            <p:ph type="body" sz="quarter" idx="1"/>
          </p:nvPr>
        </p:nvSpPr>
        <p:spPr>
          <a:xfrm>
            <a:off x="762000" y="5994400"/>
            <a:ext cx="22860000" cy="2540000"/>
          </a:xfrm>
          <a:prstGeom prst="rect">
            <a:avLst/>
          </a:prstGeom>
        </p:spPr>
        <p:txBody>
          <a:bodyPr anchor="b"/>
          <a:lstStyle>
            <a:lvl1pPr marL="0" indent="0">
              <a:lnSpc>
                <a:spcPct val="80000"/>
              </a:lnSpc>
              <a:spcBef>
                <a:spcPts val="3200"/>
              </a:spcBef>
              <a:buClrTx/>
              <a:buSzTx/>
              <a:buFontTx/>
              <a:buNone/>
              <a:defRPr cap="all" sz="7700">
                <a:solidFill>
                  <a:srgbClr val="A6AAA9"/>
                </a:solidFill>
                <a:latin typeface="DIN Alternate Bold"/>
                <a:ea typeface="DIN Alternate Bold"/>
                <a:cs typeface="DIN Alternate Bold"/>
                <a:sym typeface="DIN Alternate Bold"/>
              </a:defRPr>
            </a:lvl1pPr>
            <a:lvl2pPr marL="0" indent="0">
              <a:lnSpc>
                <a:spcPct val="80000"/>
              </a:lnSpc>
              <a:spcBef>
                <a:spcPts val="3200"/>
              </a:spcBef>
              <a:buClrTx/>
              <a:buSzTx/>
              <a:buFontTx/>
              <a:buNone/>
              <a:defRPr cap="all" sz="7700">
                <a:solidFill>
                  <a:srgbClr val="A6AAA9"/>
                </a:solidFill>
                <a:latin typeface="DIN Alternate Bold"/>
                <a:ea typeface="DIN Alternate Bold"/>
                <a:cs typeface="DIN Alternate Bold"/>
                <a:sym typeface="DIN Alternate Bold"/>
              </a:defRPr>
            </a:lvl2pPr>
            <a:lvl3pPr marL="0" indent="0">
              <a:lnSpc>
                <a:spcPct val="80000"/>
              </a:lnSpc>
              <a:spcBef>
                <a:spcPts val="3200"/>
              </a:spcBef>
              <a:buClrTx/>
              <a:buSzTx/>
              <a:buFontTx/>
              <a:buNone/>
              <a:defRPr cap="all" sz="7700">
                <a:solidFill>
                  <a:srgbClr val="A6AAA9"/>
                </a:solidFill>
                <a:latin typeface="DIN Alternate Bold"/>
                <a:ea typeface="DIN Alternate Bold"/>
                <a:cs typeface="DIN Alternate Bold"/>
                <a:sym typeface="DIN Alternate Bold"/>
              </a:defRPr>
            </a:lvl3pPr>
            <a:lvl4pPr marL="0" indent="0">
              <a:lnSpc>
                <a:spcPct val="80000"/>
              </a:lnSpc>
              <a:spcBef>
                <a:spcPts val="3200"/>
              </a:spcBef>
              <a:buClrTx/>
              <a:buSzTx/>
              <a:buFontTx/>
              <a:buNone/>
              <a:defRPr cap="all" sz="7700">
                <a:solidFill>
                  <a:srgbClr val="A6AAA9"/>
                </a:solidFill>
                <a:latin typeface="DIN Alternate Bold"/>
                <a:ea typeface="DIN Alternate Bold"/>
                <a:cs typeface="DIN Alternate Bold"/>
                <a:sym typeface="DIN Alternate Bold"/>
              </a:defRPr>
            </a:lvl4pPr>
            <a:lvl5pPr marL="0" indent="0">
              <a:lnSpc>
                <a:spcPct val="80000"/>
              </a:lnSpc>
              <a:spcBef>
                <a:spcPts val="3200"/>
              </a:spcBef>
              <a:buClrTx/>
              <a:buSzTx/>
              <a:buFontTx/>
              <a:buNone/>
              <a:defRPr cap="all" sz="7700">
                <a:solidFill>
                  <a:srgbClr val="A6AAA9"/>
                </a:solidFill>
                <a:latin typeface="DIN Alternate Bold"/>
                <a:ea typeface="DIN Alternate Bold"/>
                <a:cs typeface="DIN Alternate Bold"/>
                <a:sym typeface="DIN Alternate Bold"/>
              </a:defRPr>
            </a:lvl5pPr>
          </a:lstStyle>
          <a:p>
            <a:pPr/>
            <a:r>
              <a:t>Body Level One</a:t>
            </a:r>
          </a:p>
          <a:p>
            <a:pPr lvl="1"/>
            <a:r>
              <a:t>Body Level Two</a:t>
            </a:r>
          </a:p>
          <a:p>
            <a:pPr lvl="2"/>
            <a:r>
              <a:t>Body Level Three</a:t>
            </a:r>
          </a:p>
          <a:p>
            <a:pPr lvl="3"/>
            <a:r>
              <a:t>Body Level Four</a:t>
            </a:r>
          </a:p>
          <a:p>
            <a:pPr lvl="4"/>
            <a:r>
              <a:t>Body Level Five</a:t>
            </a:r>
          </a:p>
        </p:txBody>
      </p:sp>
      <p:sp>
        <p:nvSpPr>
          <p:cNvPr id="36" name="Slide Number"/>
          <p:cNvSpPr txBox="1"/>
          <p:nvPr>
            <p:ph type="sldNum" sz="quarter" idx="2"/>
          </p:nvPr>
        </p:nvSpPr>
        <p:spPr>
          <a:xfrm>
            <a:off x="23013221" y="584200"/>
            <a:ext cx="553195" cy="635000"/>
          </a:xfrm>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4.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Title - Center">
    <p:bg>
      <p:bgPr>
        <a:solidFill>
          <a:srgbClr val="222222"/>
        </a:solidFill>
      </p:bgPr>
    </p:bg>
    <p:spTree>
      <p:nvGrpSpPr>
        <p:cNvPr id="1" name=""/>
        <p:cNvGrpSpPr/>
        <p:nvPr/>
      </p:nvGrpSpPr>
      <p:grpSpPr>
        <a:xfrm>
          <a:off x="0" y="0"/>
          <a:ext cx="0" cy="0"/>
          <a:chOff x="0" y="0"/>
          <a:chExt cx="0" cy="0"/>
        </a:xfrm>
      </p:grpSpPr>
      <p:sp>
        <p:nvSpPr>
          <p:cNvPr id="43" name="Title Text"/>
          <p:cNvSpPr txBox="1"/>
          <p:nvPr>
            <p:ph type="title"/>
          </p:nvPr>
        </p:nvSpPr>
        <p:spPr>
          <a:xfrm>
            <a:off x="762000" y="5676900"/>
            <a:ext cx="22860000" cy="6350000"/>
          </a:xfrm>
          <a:prstGeom prst="rect">
            <a:avLst/>
          </a:prstGeom>
        </p:spPr>
        <p:txBody>
          <a:bodyPr/>
          <a:lstStyle>
            <a:lvl1pPr>
              <a:spcBef>
                <a:spcPts val="0"/>
              </a:spcBef>
              <a:defRPr sz="30300"/>
            </a:lvl1pPr>
          </a:lstStyle>
          <a:p>
            <a:pPr/>
            <a:r>
              <a:t>Title Text</a:t>
            </a:r>
          </a:p>
        </p:txBody>
      </p:sp>
      <p:sp>
        <p:nvSpPr>
          <p:cNvPr id="44" name="Slide Number"/>
          <p:cNvSpPr txBox="1"/>
          <p:nvPr>
            <p:ph type="sldNum" sz="quarter" idx="2"/>
          </p:nvPr>
        </p:nvSpPr>
        <p:spPr>
          <a:xfrm>
            <a:off x="23063199" y="609600"/>
            <a:ext cx="553196" cy="635000"/>
          </a:xfrm>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5.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Photo - Vertical">
    <p:bg>
      <p:bgPr>
        <a:solidFill>
          <a:srgbClr val="222222"/>
        </a:solidFill>
      </p:bgPr>
    </p:bg>
    <p:spTree>
      <p:nvGrpSpPr>
        <p:cNvPr id="1" name=""/>
        <p:cNvGrpSpPr/>
        <p:nvPr/>
      </p:nvGrpSpPr>
      <p:grpSpPr>
        <a:xfrm>
          <a:off x="0" y="0"/>
          <a:ext cx="0" cy="0"/>
          <a:chOff x="0" y="0"/>
          <a:chExt cx="0" cy="0"/>
        </a:xfrm>
      </p:grpSpPr>
      <p:sp>
        <p:nvSpPr>
          <p:cNvPr id="51" name="Line"/>
          <p:cNvSpPr/>
          <p:nvPr/>
        </p:nvSpPr>
        <p:spPr>
          <a:xfrm flipV="1">
            <a:off x="11049000" y="8635798"/>
            <a:ext cx="12572997" cy="203"/>
          </a:xfrm>
          <a:prstGeom prst="line">
            <a:avLst/>
          </a:prstGeom>
          <a:ln w="50800">
            <a:solidFill>
              <a:srgbClr val="A6AAA9"/>
            </a:solidFill>
            <a:miter lim="400000"/>
          </a:ln>
        </p:spPr>
        <p:txBody>
          <a:bodyPr lIns="50800" tIns="50800" rIns="50800" bIns="50800" anchor="ctr"/>
          <a:lstStyle/>
          <a:p>
            <a:pPr defTabSz="457200">
              <a:spcBef>
                <a:spcPts val="0"/>
              </a:spcBef>
              <a:defRPr sz="1200">
                <a:solidFill>
                  <a:srgbClr val="000000"/>
                </a:solidFill>
                <a:latin typeface="Helvetica"/>
                <a:ea typeface="Helvetica"/>
                <a:cs typeface="Helvetica"/>
                <a:sym typeface="Helvetica"/>
              </a:defRPr>
            </a:pPr>
          </a:p>
        </p:txBody>
      </p:sp>
      <p:sp>
        <p:nvSpPr>
          <p:cNvPr id="52" name="Image"/>
          <p:cNvSpPr/>
          <p:nvPr>
            <p:ph type="pic" idx="21"/>
          </p:nvPr>
        </p:nvSpPr>
        <p:spPr>
          <a:xfrm>
            <a:off x="-190500" y="0"/>
            <a:ext cx="12428272" cy="13716000"/>
          </a:xfrm>
          <a:prstGeom prst="rect">
            <a:avLst/>
          </a:prstGeom>
        </p:spPr>
        <p:txBody>
          <a:bodyPr lIns="91439" tIns="45719" rIns="91439" bIns="45719">
            <a:noAutofit/>
          </a:bodyPr>
          <a:lstStyle/>
          <a:p>
            <a:pPr/>
          </a:p>
        </p:txBody>
      </p:sp>
      <p:sp>
        <p:nvSpPr>
          <p:cNvPr id="53" name="Title Text"/>
          <p:cNvSpPr txBox="1"/>
          <p:nvPr>
            <p:ph type="title"/>
          </p:nvPr>
        </p:nvSpPr>
        <p:spPr>
          <a:xfrm>
            <a:off x="11049000" y="9042400"/>
            <a:ext cx="12573000" cy="3810000"/>
          </a:xfrm>
          <a:prstGeom prst="rect">
            <a:avLst/>
          </a:prstGeom>
        </p:spPr>
        <p:txBody>
          <a:bodyPr/>
          <a:lstStyle>
            <a:lvl1pPr>
              <a:spcBef>
                <a:spcPts val="0"/>
              </a:spcBef>
              <a:defRPr sz="30300"/>
            </a:lvl1pPr>
          </a:lstStyle>
          <a:p>
            <a:pPr/>
            <a:r>
              <a:t>Title Text</a:t>
            </a:r>
          </a:p>
        </p:txBody>
      </p:sp>
      <p:sp>
        <p:nvSpPr>
          <p:cNvPr id="54" name="Body Level One…"/>
          <p:cNvSpPr txBox="1"/>
          <p:nvPr>
            <p:ph type="body" sz="quarter" idx="1"/>
          </p:nvPr>
        </p:nvSpPr>
        <p:spPr>
          <a:xfrm>
            <a:off x="11049000" y="5994400"/>
            <a:ext cx="12573000" cy="2540000"/>
          </a:xfrm>
          <a:prstGeom prst="rect">
            <a:avLst/>
          </a:prstGeom>
        </p:spPr>
        <p:txBody>
          <a:bodyPr anchor="b"/>
          <a:lstStyle>
            <a:lvl1pPr marL="0" indent="0">
              <a:lnSpc>
                <a:spcPct val="80000"/>
              </a:lnSpc>
              <a:spcBef>
                <a:spcPts val="3200"/>
              </a:spcBef>
              <a:buClrTx/>
              <a:buSzTx/>
              <a:buFontTx/>
              <a:buNone/>
              <a:defRPr cap="all" sz="7700">
                <a:solidFill>
                  <a:srgbClr val="A6AAA9"/>
                </a:solidFill>
                <a:latin typeface="DIN Alternate Bold"/>
                <a:ea typeface="DIN Alternate Bold"/>
                <a:cs typeface="DIN Alternate Bold"/>
                <a:sym typeface="DIN Alternate Bold"/>
              </a:defRPr>
            </a:lvl1pPr>
            <a:lvl2pPr marL="0" indent="0">
              <a:lnSpc>
                <a:spcPct val="80000"/>
              </a:lnSpc>
              <a:spcBef>
                <a:spcPts val="3200"/>
              </a:spcBef>
              <a:buClrTx/>
              <a:buSzTx/>
              <a:buFontTx/>
              <a:buNone/>
              <a:defRPr cap="all" sz="7700">
                <a:solidFill>
                  <a:srgbClr val="A6AAA9"/>
                </a:solidFill>
                <a:latin typeface="DIN Alternate Bold"/>
                <a:ea typeface="DIN Alternate Bold"/>
                <a:cs typeface="DIN Alternate Bold"/>
                <a:sym typeface="DIN Alternate Bold"/>
              </a:defRPr>
            </a:lvl2pPr>
            <a:lvl3pPr marL="0" indent="0">
              <a:lnSpc>
                <a:spcPct val="80000"/>
              </a:lnSpc>
              <a:spcBef>
                <a:spcPts val="3200"/>
              </a:spcBef>
              <a:buClrTx/>
              <a:buSzTx/>
              <a:buFontTx/>
              <a:buNone/>
              <a:defRPr cap="all" sz="7700">
                <a:solidFill>
                  <a:srgbClr val="A6AAA9"/>
                </a:solidFill>
                <a:latin typeface="DIN Alternate Bold"/>
                <a:ea typeface="DIN Alternate Bold"/>
                <a:cs typeface="DIN Alternate Bold"/>
                <a:sym typeface="DIN Alternate Bold"/>
              </a:defRPr>
            </a:lvl3pPr>
            <a:lvl4pPr marL="0" indent="0">
              <a:lnSpc>
                <a:spcPct val="80000"/>
              </a:lnSpc>
              <a:spcBef>
                <a:spcPts val="3200"/>
              </a:spcBef>
              <a:buClrTx/>
              <a:buSzTx/>
              <a:buFontTx/>
              <a:buNone/>
              <a:defRPr cap="all" sz="7700">
                <a:solidFill>
                  <a:srgbClr val="A6AAA9"/>
                </a:solidFill>
                <a:latin typeface="DIN Alternate Bold"/>
                <a:ea typeface="DIN Alternate Bold"/>
                <a:cs typeface="DIN Alternate Bold"/>
                <a:sym typeface="DIN Alternate Bold"/>
              </a:defRPr>
            </a:lvl4pPr>
            <a:lvl5pPr marL="0" indent="0">
              <a:lnSpc>
                <a:spcPct val="80000"/>
              </a:lnSpc>
              <a:spcBef>
                <a:spcPts val="3200"/>
              </a:spcBef>
              <a:buClrTx/>
              <a:buSzTx/>
              <a:buFontTx/>
              <a:buNone/>
              <a:defRPr cap="all" sz="7700">
                <a:solidFill>
                  <a:srgbClr val="A6AAA9"/>
                </a:solidFill>
                <a:latin typeface="DIN Alternate Bold"/>
                <a:ea typeface="DIN Alternate Bold"/>
                <a:cs typeface="DIN Alternate Bold"/>
                <a:sym typeface="DIN Alternate Bold"/>
              </a:defRPr>
            </a:lvl5pPr>
          </a:lstStyle>
          <a:p>
            <a:pPr/>
            <a:r>
              <a:t>Body Level One</a:t>
            </a:r>
          </a:p>
          <a:p>
            <a:pPr lvl="1"/>
            <a:r>
              <a:t>Body Level Two</a:t>
            </a:r>
          </a:p>
          <a:p>
            <a:pPr lvl="2"/>
            <a:r>
              <a:t>Body Level Three</a:t>
            </a:r>
          </a:p>
          <a:p>
            <a:pPr lvl="3"/>
            <a:r>
              <a:t>Body Level Four</a:t>
            </a:r>
          </a:p>
          <a:p>
            <a:pPr lvl="4"/>
            <a:r>
              <a:t>Body Level Five</a:t>
            </a:r>
          </a:p>
        </p:txBody>
      </p:sp>
      <p:sp>
        <p:nvSpPr>
          <p:cNvPr id="55" name="Slide Number"/>
          <p:cNvSpPr txBox="1"/>
          <p:nvPr>
            <p:ph type="sldNum" sz="quarter" idx="2"/>
          </p:nvPr>
        </p:nvSpPr>
        <p:spPr>
          <a:xfrm>
            <a:off x="23063199" y="609600"/>
            <a:ext cx="553196" cy="635000"/>
          </a:xfrm>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6.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Title - Top">
    <p:spTree>
      <p:nvGrpSpPr>
        <p:cNvPr id="1" name=""/>
        <p:cNvGrpSpPr/>
        <p:nvPr/>
      </p:nvGrpSpPr>
      <p:grpSpPr>
        <a:xfrm>
          <a:off x="0" y="0"/>
          <a:ext cx="0" cy="0"/>
          <a:chOff x="0" y="0"/>
          <a:chExt cx="0" cy="0"/>
        </a:xfrm>
      </p:grpSpPr>
      <p:sp>
        <p:nvSpPr>
          <p:cNvPr id="62" name="Text"/>
          <p:cNvSpPr txBox="1"/>
          <p:nvPr>
            <p:ph type="body" sz="quarter" idx="21"/>
          </p:nvPr>
        </p:nvSpPr>
        <p:spPr>
          <a:xfrm>
            <a:off x="762000" y="635000"/>
            <a:ext cx="20955000" cy="635000"/>
          </a:xfrm>
          <a:prstGeom prst="rect">
            <a:avLst/>
          </a:prstGeom>
        </p:spPr>
        <p:txBody>
          <a:bodyPr anchor="b">
            <a:spAutoFit/>
          </a:bodyPr>
          <a:lstStyle>
            <a:lvl1pPr marL="0" indent="0" defTabSz="647700">
              <a:lnSpc>
                <a:spcPct val="80000"/>
              </a:lnSpc>
              <a:spcBef>
                <a:spcPts val="0"/>
              </a:spcBef>
              <a:buClrTx/>
              <a:buSzTx/>
              <a:buFontTx/>
              <a:buNone/>
              <a:defRPr cap="all" spc="180" sz="3600">
                <a:latin typeface="DIN Alternate Bold"/>
                <a:ea typeface="DIN Alternate Bold"/>
                <a:cs typeface="DIN Alternate Bold"/>
                <a:sym typeface="DIN Alternate Bold"/>
              </a:defRPr>
            </a:lvl1pPr>
          </a:lstStyle>
          <a:p>
            <a:pPr/>
            <a:r>
              <a:t>Text</a:t>
            </a:r>
          </a:p>
        </p:txBody>
      </p:sp>
      <p:sp>
        <p:nvSpPr>
          <p:cNvPr id="63" name="Title Text"/>
          <p:cNvSpPr txBox="1"/>
          <p:nvPr>
            <p:ph type="title"/>
          </p:nvPr>
        </p:nvSpPr>
        <p:spPr>
          <a:prstGeom prst="rect">
            <a:avLst/>
          </a:prstGeom>
        </p:spPr>
        <p:txBody>
          <a:bodyPr/>
          <a:lstStyle/>
          <a:p>
            <a:pPr/>
            <a:r>
              <a:t>Title Text</a:t>
            </a:r>
          </a:p>
        </p:txBody>
      </p:sp>
      <p:sp>
        <p:nvSpPr>
          <p:cNvPr id="64"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7.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Title &amp; Bullets">
    <p:bg>
      <p:bgPr>
        <a:solidFill>
          <a:srgbClr val="222222"/>
        </a:solidFill>
      </p:bgPr>
    </p:bg>
    <p:spTree>
      <p:nvGrpSpPr>
        <p:cNvPr id="1" name=""/>
        <p:cNvGrpSpPr/>
        <p:nvPr/>
      </p:nvGrpSpPr>
      <p:grpSpPr>
        <a:xfrm>
          <a:off x="0" y="0"/>
          <a:ext cx="0" cy="0"/>
          <a:chOff x="0" y="0"/>
          <a:chExt cx="0" cy="0"/>
        </a:xfrm>
      </p:grpSpPr>
      <p:sp>
        <p:nvSpPr>
          <p:cNvPr id="71" name="Text"/>
          <p:cNvSpPr txBox="1"/>
          <p:nvPr>
            <p:ph type="body" sz="quarter" idx="21"/>
          </p:nvPr>
        </p:nvSpPr>
        <p:spPr>
          <a:xfrm>
            <a:off x="762000" y="635000"/>
            <a:ext cx="20955000" cy="635000"/>
          </a:xfrm>
          <a:prstGeom prst="rect">
            <a:avLst/>
          </a:prstGeom>
        </p:spPr>
        <p:txBody>
          <a:bodyPr anchor="b">
            <a:spAutoFit/>
          </a:bodyPr>
          <a:lstStyle>
            <a:lvl1pPr marL="0" indent="0" defTabSz="647700">
              <a:lnSpc>
                <a:spcPct val="80000"/>
              </a:lnSpc>
              <a:spcBef>
                <a:spcPts val="0"/>
              </a:spcBef>
              <a:buClrTx/>
              <a:buSzTx/>
              <a:buFontTx/>
              <a:buNone/>
              <a:defRPr cap="all" spc="180" sz="3600">
                <a:latin typeface="DIN Alternate Bold"/>
                <a:ea typeface="DIN Alternate Bold"/>
                <a:cs typeface="DIN Alternate Bold"/>
                <a:sym typeface="DIN Alternate Bold"/>
              </a:defRPr>
            </a:lvl1pPr>
          </a:lstStyle>
          <a:p>
            <a:pPr/>
            <a:r>
              <a:t>Text</a:t>
            </a:r>
          </a:p>
        </p:txBody>
      </p:sp>
      <p:sp>
        <p:nvSpPr>
          <p:cNvPr id="72" name="Title Text"/>
          <p:cNvSpPr txBox="1"/>
          <p:nvPr>
            <p:ph type="title"/>
          </p:nvPr>
        </p:nvSpPr>
        <p:spPr>
          <a:prstGeom prst="rect">
            <a:avLst/>
          </a:prstGeom>
        </p:spPr>
        <p:txBody>
          <a:bodyPr/>
          <a:lstStyle/>
          <a:p>
            <a:pPr/>
            <a:r>
              <a:t>Title Text</a:t>
            </a:r>
          </a:p>
        </p:txBody>
      </p:sp>
      <p:sp>
        <p:nvSpPr>
          <p:cNvPr id="73" name="Body Level One…"/>
          <p:cNvSpPr txBox="1"/>
          <p:nvPr>
            <p:ph type="body" idx="1"/>
          </p:nvPr>
        </p:nvSpPr>
        <p:spPr>
          <a:prstGeom prst="rect">
            <a:avLst/>
          </a:prstGeom>
        </p:spPr>
        <p:txBody>
          <a:bodyPr/>
          <a:lstStyle>
            <a:lvl1pPr>
              <a:buClr>
                <a:schemeClr val="accent1"/>
              </a:buClr>
              <a:buChar char="▸"/>
            </a:lvl1pPr>
            <a:lvl2pPr>
              <a:buClr>
                <a:schemeClr val="accent1"/>
              </a:buClr>
              <a:buChar char="▸"/>
            </a:lvl2pPr>
            <a:lvl3pPr>
              <a:buClr>
                <a:schemeClr val="accent1"/>
              </a:buClr>
              <a:buChar char="▸"/>
            </a:lvl3pPr>
            <a:lvl4pPr>
              <a:buClr>
                <a:schemeClr val="accent1"/>
              </a:buClr>
              <a:buChar char="▸"/>
            </a:lvl4pPr>
            <a:lvl5pPr>
              <a:buClr>
                <a:schemeClr val="accent1"/>
              </a:buClr>
              <a:buChar char="▸"/>
            </a:lvl5pPr>
          </a:lstStyle>
          <a:p>
            <a:pPr/>
            <a:r>
              <a:t>Body Level One</a:t>
            </a:r>
          </a:p>
          <a:p>
            <a:pPr lvl="1"/>
            <a:r>
              <a:t>Body Level Two</a:t>
            </a:r>
          </a:p>
          <a:p>
            <a:pPr lvl="2"/>
            <a:r>
              <a:t>Body Level Three</a:t>
            </a:r>
          </a:p>
          <a:p>
            <a:pPr lvl="3"/>
            <a:r>
              <a:t>Body Level Four</a:t>
            </a:r>
          </a:p>
          <a:p>
            <a:pPr lvl="4"/>
            <a:r>
              <a:t>Body Level Five</a:t>
            </a:r>
          </a:p>
        </p:txBody>
      </p:sp>
      <p:sp>
        <p:nvSpPr>
          <p:cNvPr id="74"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8.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Title &amp; Bullets Alt">
    <p:spTree>
      <p:nvGrpSpPr>
        <p:cNvPr id="1" name=""/>
        <p:cNvGrpSpPr/>
        <p:nvPr/>
      </p:nvGrpSpPr>
      <p:grpSpPr>
        <a:xfrm>
          <a:off x="0" y="0"/>
          <a:ext cx="0" cy="0"/>
          <a:chOff x="0" y="0"/>
          <a:chExt cx="0" cy="0"/>
        </a:xfrm>
      </p:grpSpPr>
      <p:sp>
        <p:nvSpPr>
          <p:cNvPr id="81" name="Text"/>
          <p:cNvSpPr txBox="1"/>
          <p:nvPr>
            <p:ph type="body" sz="quarter" idx="21"/>
          </p:nvPr>
        </p:nvSpPr>
        <p:spPr>
          <a:xfrm>
            <a:off x="762000" y="635000"/>
            <a:ext cx="20955000" cy="635000"/>
          </a:xfrm>
          <a:prstGeom prst="rect">
            <a:avLst/>
          </a:prstGeom>
        </p:spPr>
        <p:txBody>
          <a:bodyPr anchor="b">
            <a:spAutoFit/>
          </a:bodyPr>
          <a:lstStyle>
            <a:lvl1pPr marL="0" indent="0" defTabSz="647700">
              <a:lnSpc>
                <a:spcPct val="80000"/>
              </a:lnSpc>
              <a:spcBef>
                <a:spcPts val="0"/>
              </a:spcBef>
              <a:buClrTx/>
              <a:buSzTx/>
              <a:buFontTx/>
              <a:buNone/>
              <a:defRPr cap="all" spc="180" sz="3600">
                <a:latin typeface="DIN Alternate Bold"/>
                <a:ea typeface="DIN Alternate Bold"/>
                <a:cs typeface="DIN Alternate Bold"/>
                <a:sym typeface="DIN Alternate Bold"/>
              </a:defRPr>
            </a:lvl1pPr>
          </a:lstStyle>
          <a:p>
            <a:pPr/>
            <a:r>
              <a:t>Text</a:t>
            </a:r>
          </a:p>
        </p:txBody>
      </p:sp>
      <p:sp>
        <p:nvSpPr>
          <p:cNvPr id="82" name="Title Text"/>
          <p:cNvSpPr txBox="1"/>
          <p:nvPr>
            <p:ph type="title"/>
          </p:nvPr>
        </p:nvSpPr>
        <p:spPr>
          <a:prstGeom prst="rect">
            <a:avLst/>
          </a:prstGeom>
        </p:spPr>
        <p:txBody>
          <a:bodyPr/>
          <a:lstStyle/>
          <a:p>
            <a:pPr/>
            <a:r>
              <a:t>Title Text</a:t>
            </a:r>
          </a:p>
        </p:txBody>
      </p:sp>
      <p:sp>
        <p:nvSpPr>
          <p:cNvPr id="83" name="Body Level One…"/>
          <p:cNvSpPr txBox="1"/>
          <p:nvPr>
            <p:ph type="body" idx="1"/>
          </p:nvPr>
        </p:nvSpPr>
        <p:spPr>
          <a:prstGeom prst="rect">
            <a:avLst/>
          </a:prstGeom>
        </p:spPr>
        <p:txBody>
          <a:bodyPr/>
          <a:lstStyle>
            <a:lvl1pPr>
              <a:buClr>
                <a:schemeClr val="accent1"/>
              </a:buClr>
              <a:buChar char="▸"/>
            </a:lvl1pPr>
            <a:lvl2pPr>
              <a:buClr>
                <a:schemeClr val="accent1"/>
              </a:buClr>
              <a:buChar char="▸"/>
            </a:lvl2pPr>
            <a:lvl3pPr>
              <a:buClr>
                <a:schemeClr val="accent1"/>
              </a:buClr>
              <a:buChar char="▸"/>
            </a:lvl3pPr>
            <a:lvl4pPr>
              <a:buClr>
                <a:schemeClr val="accent1"/>
              </a:buClr>
              <a:buChar char="▸"/>
            </a:lvl4pPr>
            <a:lvl5pPr>
              <a:buClr>
                <a:schemeClr val="accent1"/>
              </a:buClr>
              <a:buChar char="▸"/>
            </a:lvl5pPr>
          </a:lstStyle>
          <a:p>
            <a:pPr/>
            <a:r>
              <a:t>Body Level One</a:t>
            </a:r>
          </a:p>
          <a:p>
            <a:pPr lvl="1"/>
            <a:r>
              <a:t>Body Level Two</a:t>
            </a:r>
          </a:p>
          <a:p>
            <a:pPr lvl="2"/>
            <a:r>
              <a:t>Body Level Three</a:t>
            </a:r>
          </a:p>
          <a:p>
            <a:pPr lvl="3"/>
            <a:r>
              <a:t>Body Level Four</a:t>
            </a:r>
          </a:p>
          <a:p>
            <a:pPr lvl="4"/>
            <a:r>
              <a:t>Body Level Five</a:t>
            </a:r>
          </a:p>
        </p:txBody>
      </p:sp>
      <p:sp>
        <p:nvSpPr>
          <p:cNvPr id="84"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9.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Title, Bullets &amp; Photo">
    <p:bg>
      <p:bgPr>
        <a:solidFill>
          <a:srgbClr val="222222"/>
        </a:solidFill>
      </p:bgPr>
    </p:bg>
    <p:spTree>
      <p:nvGrpSpPr>
        <p:cNvPr id="1" name=""/>
        <p:cNvGrpSpPr/>
        <p:nvPr/>
      </p:nvGrpSpPr>
      <p:grpSpPr>
        <a:xfrm>
          <a:off x="0" y="0"/>
          <a:ext cx="0" cy="0"/>
          <a:chOff x="0" y="0"/>
          <a:chExt cx="0" cy="0"/>
        </a:xfrm>
      </p:grpSpPr>
      <p:sp>
        <p:nvSpPr>
          <p:cNvPr id="91" name="Text"/>
          <p:cNvSpPr txBox="1"/>
          <p:nvPr>
            <p:ph type="body" sz="quarter" idx="21"/>
          </p:nvPr>
        </p:nvSpPr>
        <p:spPr>
          <a:xfrm>
            <a:off x="762000" y="635000"/>
            <a:ext cx="20955000" cy="635000"/>
          </a:xfrm>
          <a:prstGeom prst="rect">
            <a:avLst/>
          </a:prstGeom>
        </p:spPr>
        <p:txBody>
          <a:bodyPr anchor="b">
            <a:spAutoFit/>
          </a:bodyPr>
          <a:lstStyle>
            <a:lvl1pPr marL="0" indent="0" defTabSz="647700">
              <a:lnSpc>
                <a:spcPct val="80000"/>
              </a:lnSpc>
              <a:spcBef>
                <a:spcPts val="0"/>
              </a:spcBef>
              <a:buClrTx/>
              <a:buSzTx/>
              <a:buFontTx/>
              <a:buNone/>
              <a:defRPr cap="all" spc="180" sz="3600">
                <a:latin typeface="DIN Alternate Bold"/>
                <a:ea typeface="DIN Alternate Bold"/>
                <a:cs typeface="DIN Alternate Bold"/>
                <a:sym typeface="DIN Alternate Bold"/>
              </a:defRPr>
            </a:lvl1pPr>
          </a:lstStyle>
          <a:p>
            <a:pPr/>
            <a:r>
              <a:t>Text</a:t>
            </a:r>
          </a:p>
        </p:txBody>
      </p:sp>
      <p:sp>
        <p:nvSpPr>
          <p:cNvPr id="92" name="Image"/>
          <p:cNvSpPr/>
          <p:nvPr>
            <p:ph type="pic" idx="22"/>
          </p:nvPr>
        </p:nvSpPr>
        <p:spPr>
          <a:xfrm>
            <a:off x="13258800" y="0"/>
            <a:ext cx="12428272" cy="13716000"/>
          </a:xfrm>
          <a:prstGeom prst="rect">
            <a:avLst/>
          </a:prstGeom>
        </p:spPr>
        <p:txBody>
          <a:bodyPr lIns="91439" tIns="45719" rIns="91439" bIns="45719">
            <a:noAutofit/>
          </a:bodyPr>
          <a:lstStyle/>
          <a:p>
            <a:pPr/>
          </a:p>
        </p:txBody>
      </p:sp>
      <p:sp>
        <p:nvSpPr>
          <p:cNvPr id="93" name="Title Text"/>
          <p:cNvSpPr txBox="1"/>
          <p:nvPr>
            <p:ph type="title"/>
          </p:nvPr>
        </p:nvSpPr>
        <p:spPr>
          <a:xfrm>
            <a:off x="762000" y="2159000"/>
            <a:ext cx="11811000" cy="1016000"/>
          </a:xfrm>
          <a:prstGeom prst="rect">
            <a:avLst/>
          </a:prstGeom>
        </p:spPr>
        <p:txBody>
          <a:bodyPr/>
          <a:lstStyle/>
          <a:p>
            <a:pPr/>
            <a:r>
              <a:t>Title Text</a:t>
            </a:r>
          </a:p>
        </p:txBody>
      </p:sp>
      <p:sp>
        <p:nvSpPr>
          <p:cNvPr id="94" name="Body Level One…"/>
          <p:cNvSpPr txBox="1"/>
          <p:nvPr>
            <p:ph type="body" sz="half" idx="1"/>
          </p:nvPr>
        </p:nvSpPr>
        <p:spPr>
          <a:xfrm>
            <a:off x="762000" y="3860800"/>
            <a:ext cx="11811000" cy="8585200"/>
          </a:xfrm>
          <a:prstGeom prst="rect">
            <a:avLst/>
          </a:prstGeom>
        </p:spPr>
        <p:txBody>
          <a:bodyPr/>
          <a:lstStyle>
            <a:lvl1pPr>
              <a:buClr>
                <a:schemeClr val="accent1"/>
              </a:buClr>
              <a:buChar char="▸"/>
              <a:defRPr sz="4000"/>
            </a:lvl1pPr>
            <a:lvl2pPr>
              <a:buClr>
                <a:schemeClr val="accent1"/>
              </a:buClr>
              <a:buChar char="▸"/>
              <a:defRPr sz="4000"/>
            </a:lvl2pPr>
            <a:lvl3pPr>
              <a:buClr>
                <a:schemeClr val="accent1"/>
              </a:buClr>
              <a:buChar char="▸"/>
              <a:defRPr sz="4000"/>
            </a:lvl3pPr>
            <a:lvl4pPr>
              <a:buClr>
                <a:schemeClr val="accent1"/>
              </a:buClr>
              <a:buChar char="▸"/>
              <a:defRPr sz="4000"/>
            </a:lvl4pPr>
            <a:lvl5pPr>
              <a:buClr>
                <a:schemeClr val="accent1"/>
              </a:buClr>
              <a:buChar char="▸"/>
              <a:defRPr sz="4000"/>
            </a:lvl5pPr>
          </a:lstStyle>
          <a:p>
            <a:pPr/>
            <a:r>
              <a:t>Body Level One</a:t>
            </a:r>
          </a:p>
          <a:p>
            <a:pPr lvl="1"/>
            <a:r>
              <a:t>Body Level Two</a:t>
            </a:r>
          </a:p>
          <a:p>
            <a:pPr lvl="2"/>
            <a:r>
              <a:t>Body Level Three</a:t>
            </a:r>
          </a:p>
          <a:p>
            <a:pPr lvl="3"/>
            <a:r>
              <a:t>Body Level Four</a:t>
            </a:r>
          </a:p>
          <a:p>
            <a:pPr lvl="4"/>
            <a:r>
              <a:t>Body Level Five</a:t>
            </a:r>
          </a:p>
        </p:txBody>
      </p:sp>
      <p:sp>
        <p:nvSpPr>
          <p:cNvPr id="95"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Masters/_rels/slideMaster1.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 Id="rId5" Type="http://schemas.openxmlformats.org/officeDocument/2006/relationships/slideLayout" Target="../slideLayouts/slideLayout4.xml"/><Relationship Id="rId6" Type="http://schemas.openxmlformats.org/officeDocument/2006/relationships/slideLayout" Target="../slideLayouts/slideLayout5.xml"/><Relationship Id="rId7" Type="http://schemas.openxmlformats.org/officeDocument/2006/relationships/slideLayout" Target="../slideLayouts/slideLayout6.xml"/><Relationship Id="rId8" Type="http://schemas.openxmlformats.org/officeDocument/2006/relationships/slideLayout" Target="../slideLayouts/slideLayout7.xml"/><Relationship Id="rId9" Type="http://schemas.openxmlformats.org/officeDocument/2006/relationships/slideLayout" Target="../slideLayouts/slideLayout8.xml"/><Relationship Id="rId10" Type="http://schemas.openxmlformats.org/officeDocument/2006/relationships/slideLayout" Target="../slideLayouts/slideLayout9.xml"/><Relationship Id="rId11" Type="http://schemas.openxmlformats.org/officeDocument/2006/relationships/slideLayout" Target="../slideLayouts/slideLayout10.xml"/><Relationship Id="rId12" Type="http://schemas.openxmlformats.org/officeDocument/2006/relationships/slideLayout" Target="../slideLayouts/slideLayout11.xml"/><Relationship Id="rId13" Type="http://schemas.openxmlformats.org/officeDocument/2006/relationships/slideLayout" Target="../slideLayouts/slideLayout12.xml"/><Relationship Id="rId14" Type="http://schemas.openxmlformats.org/officeDocument/2006/relationships/slideLayout" Target="../slideLayouts/slideLayout13.xml"/><Relationship Id="rId15" Type="http://schemas.openxmlformats.org/officeDocument/2006/relationships/slideLayout" Target="../slideLayouts/slideLayout14.xml"/><Relationship Id="rId16" Type="http://schemas.openxmlformats.org/officeDocument/2006/relationships/slideLayout" Target="../slideLayouts/slideLayout15.xml"/><Relationship Id="rId17" Type="http://schemas.openxmlformats.org/officeDocument/2006/relationships/slideLayout" Target="../slideLayouts/slideLayout16.xml"/></Relationships>

</file>

<file path=ppt/slideMasters/slideMaster1.xml><?xml version="1.0" encoding="utf-8"?>
<p:sldMaster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p:cSld>
    <p:bg>
      <p:bgPr>
        <a:solidFill>
          <a:srgbClr val="FFFFFF"/>
        </a:solidFill>
      </p:bgPr>
    </p:bg>
    <p:spTree>
      <p:nvGrpSpPr>
        <p:cNvPr id="1" name=""/>
        <p:cNvGrpSpPr/>
        <p:nvPr/>
      </p:nvGrpSpPr>
      <p:grpSpPr>
        <a:xfrm>
          <a:off x="0" y="0"/>
          <a:ext cx="0" cy="0"/>
          <a:chOff x="0" y="0"/>
          <a:chExt cx="0" cy="0"/>
        </a:xfrm>
      </p:grpSpPr>
      <p:sp>
        <p:nvSpPr>
          <p:cNvPr id="2" name="Line"/>
          <p:cNvSpPr/>
          <p:nvPr/>
        </p:nvSpPr>
        <p:spPr>
          <a:xfrm flipV="1">
            <a:off x="762000" y="1396632"/>
            <a:ext cx="22859999" cy="369"/>
          </a:xfrm>
          <a:prstGeom prst="line">
            <a:avLst/>
          </a:prstGeom>
          <a:ln w="25400">
            <a:solidFill>
              <a:srgbClr val="A6AAA9"/>
            </a:solidFill>
            <a:miter lim="400000"/>
          </a:ln>
        </p:spPr>
        <p:txBody>
          <a:bodyPr lIns="50800" tIns="50800" rIns="50800" bIns="50800" anchor="ctr"/>
          <a:lstStyle/>
          <a:p>
            <a:pPr defTabSz="457200">
              <a:spcBef>
                <a:spcPts val="0"/>
              </a:spcBef>
              <a:defRPr sz="1200">
                <a:solidFill>
                  <a:srgbClr val="000000"/>
                </a:solidFill>
                <a:latin typeface="Helvetica"/>
                <a:ea typeface="Helvetica"/>
                <a:cs typeface="Helvetica"/>
                <a:sym typeface="Helvetica"/>
              </a:defRPr>
            </a:pPr>
          </a:p>
        </p:txBody>
      </p:sp>
      <p:sp>
        <p:nvSpPr>
          <p:cNvPr id="3" name="Title Text"/>
          <p:cNvSpPr txBox="1"/>
          <p:nvPr>
            <p:ph type="title"/>
          </p:nvPr>
        </p:nvSpPr>
        <p:spPr>
          <a:xfrm>
            <a:off x="762000" y="2159000"/>
            <a:ext cx="22860000" cy="10160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ormAutofit fontScale="100000" lnSpcReduction="0"/>
          </a:bodyPr>
          <a:lstStyle/>
          <a:p>
            <a:pPr/>
            <a:r>
              <a:t>Title Text</a:t>
            </a:r>
          </a:p>
        </p:txBody>
      </p:sp>
      <p:sp>
        <p:nvSpPr>
          <p:cNvPr id="4" name="Body Level One…"/>
          <p:cNvSpPr txBox="1"/>
          <p:nvPr>
            <p:ph type="body" idx="1"/>
          </p:nvPr>
        </p:nvSpPr>
        <p:spPr>
          <a:xfrm>
            <a:off x="762000" y="3860800"/>
            <a:ext cx="22860000" cy="85852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ormAutofit fontScale="100000" lnSpcReduction="0"/>
          </a:bodyPr>
          <a:lstStyle/>
          <a:p>
            <a:pPr/>
            <a:r>
              <a:t>Body Level One</a:t>
            </a:r>
          </a:p>
          <a:p>
            <a:pPr lvl="1"/>
            <a:r>
              <a:t>Body Level Two</a:t>
            </a:r>
          </a:p>
          <a:p>
            <a:pPr lvl="2"/>
            <a:r>
              <a:t>Body Level Three</a:t>
            </a:r>
          </a:p>
          <a:p>
            <a:pPr lvl="3"/>
            <a:r>
              <a:t>Body Level Four</a:t>
            </a:r>
          </a:p>
          <a:p>
            <a:pPr lvl="4"/>
            <a:r>
              <a:t>Body Level Five</a:t>
            </a:r>
          </a:p>
        </p:txBody>
      </p:sp>
      <p:sp>
        <p:nvSpPr>
          <p:cNvPr id="5" name="Slide Number"/>
          <p:cNvSpPr txBox="1"/>
          <p:nvPr>
            <p:ph type="sldNum" sz="quarter" idx="2"/>
          </p:nvPr>
        </p:nvSpPr>
        <p:spPr>
          <a:xfrm>
            <a:off x="23059652" y="609600"/>
            <a:ext cx="553196" cy="635000"/>
          </a:xfrm>
          <a:prstGeom prst="rect">
            <a:avLst/>
          </a:prstGeom>
          <a:ln w="12700">
            <a:miter lim="400000"/>
          </a:ln>
        </p:spPr>
        <p:txBody>
          <a:bodyPr wrap="none" lIns="50800" tIns="50800" rIns="50800" bIns="50800">
            <a:spAutoFit/>
          </a:bodyPr>
          <a:lstStyle>
            <a:lvl1pPr algn="r">
              <a:lnSpc>
                <a:spcPct val="80000"/>
              </a:lnSpc>
              <a:spcBef>
                <a:spcPts val="0"/>
              </a:spcBef>
              <a:defRPr sz="3600">
                <a:latin typeface="DIN Alternate Bold"/>
                <a:ea typeface="DIN Alternate Bold"/>
                <a:cs typeface="DIN Alternate Bold"/>
                <a:sym typeface="DIN Alternate Bold"/>
              </a:defRPr>
            </a:lvl1pPr>
          </a:lstStyle>
          <a:p>
            <a:pPr/>
            <a:fld id="{86CB4B4D-7CA3-9044-876B-883B54F8677D}" type="slidenum"/>
          </a:p>
        </p:txBody>
      </p:sp>
    </p:spTree>
  </p:cSld>
  <p:clrMap bg1="dk1" tx1="lt1" bg2="dk2" tx2="lt2" accent1="accent1" accent2="accent2" accent3="accent3" accent4="accent4" accent5="accent5" accent6="accent6" hlink="hlink" folHlink="folHlink"/>
  <p:sldLayoutIdLst>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 id="2147483661" r:id="rId14"/>
    <p:sldLayoutId id="2147483662" r:id="rId15"/>
    <p:sldLayoutId id="2147483663" r:id="rId16"/>
    <p:sldLayoutId id="2147483664" r:id="rId17"/>
  </p:sldLayoutIdLst>
  <p:transition xmlns:p14="http://schemas.microsoft.com/office/powerpoint/2010/main" spd="med" advClick="1"/>
  <p:txStyles>
    <p:titleStyle>
      <a:lvl1pPr marL="0" marR="0" indent="0" algn="l" defTabSz="825500" rtl="0" latinLnBrk="0">
        <a:lnSpc>
          <a:spcPct val="80000"/>
        </a:lnSpc>
        <a:spcBef>
          <a:spcPts val="3900"/>
        </a:spcBef>
        <a:spcAft>
          <a:spcPts val="0"/>
        </a:spcAft>
        <a:buClrTx/>
        <a:buSzTx/>
        <a:buFontTx/>
        <a:buNone/>
        <a:tabLst/>
        <a:defRPr b="0" baseline="0" cap="all" i="0" spc="0" strike="noStrike" sz="8700" u="none">
          <a:solidFill>
            <a:schemeClr val="accent1"/>
          </a:solidFill>
          <a:uFillTx/>
          <a:latin typeface="+mn-lt"/>
          <a:ea typeface="+mn-ea"/>
          <a:cs typeface="+mn-cs"/>
          <a:sym typeface="DIN Condensed Bold"/>
        </a:defRPr>
      </a:lvl1pPr>
      <a:lvl2pPr marL="0" marR="0" indent="0" algn="l" defTabSz="825500" rtl="0" latinLnBrk="0">
        <a:lnSpc>
          <a:spcPct val="80000"/>
        </a:lnSpc>
        <a:spcBef>
          <a:spcPts val="3900"/>
        </a:spcBef>
        <a:spcAft>
          <a:spcPts val="0"/>
        </a:spcAft>
        <a:buClrTx/>
        <a:buSzTx/>
        <a:buFontTx/>
        <a:buNone/>
        <a:tabLst/>
        <a:defRPr b="0" baseline="0" cap="all" i="0" spc="0" strike="noStrike" sz="8700" u="none">
          <a:solidFill>
            <a:schemeClr val="accent1"/>
          </a:solidFill>
          <a:uFillTx/>
          <a:latin typeface="+mn-lt"/>
          <a:ea typeface="+mn-ea"/>
          <a:cs typeface="+mn-cs"/>
          <a:sym typeface="DIN Condensed Bold"/>
        </a:defRPr>
      </a:lvl2pPr>
      <a:lvl3pPr marL="0" marR="0" indent="0" algn="l" defTabSz="825500" rtl="0" latinLnBrk="0">
        <a:lnSpc>
          <a:spcPct val="80000"/>
        </a:lnSpc>
        <a:spcBef>
          <a:spcPts val="3900"/>
        </a:spcBef>
        <a:spcAft>
          <a:spcPts val="0"/>
        </a:spcAft>
        <a:buClrTx/>
        <a:buSzTx/>
        <a:buFontTx/>
        <a:buNone/>
        <a:tabLst/>
        <a:defRPr b="0" baseline="0" cap="all" i="0" spc="0" strike="noStrike" sz="8700" u="none">
          <a:solidFill>
            <a:schemeClr val="accent1"/>
          </a:solidFill>
          <a:uFillTx/>
          <a:latin typeface="+mn-lt"/>
          <a:ea typeface="+mn-ea"/>
          <a:cs typeface="+mn-cs"/>
          <a:sym typeface="DIN Condensed Bold"/>
        </a:defRPr>
      </a:lvl3pPr>
      <a:lvl4pPr marL="0" marR="0" indent="0" algn="l" defTabSz="825500" rtl="0" latinLnBrk="0">
        <a:lnSpc>
          <a:spcPct val="80000"/>
        </a:lnSpc>
        <a:spcBef>
          <a:spcPts val="3900"/>
        </a:spcBef>
        <a:spcAft>
          <a:spcPts val="0"/>
        </a:spcAft>
        <a:buClrTx/>
        <a:buSzTx/>
        <a:buFontTx/>
        <a:buNone/>
        <a:tabLst/>
        <a:defRPr b="0" baseline="0" cap="all" i="0" spc="0" strike="noStrike" sz="8700" u="none">
          <a:solidFill>
            <a:schemeClr val="accent1"/>
          </a:solidFill>
          <a:uFillTx/>
          <a:latin typeface="+mn-lt"/>
          <a:ea typeface="+mn-ea"/>
          <a:cs typeface="+mn-cs"/>
          <a:sym typeface="DIN Condensed Bold"/>
        </a:defRPr>
      </a:lvl4pPr>
      <a:lvl5pPr marL="0" marR="0" indent="0" algn="l" defTabSz="825500" rtl="0" latinLnBrk="0">
        <a:lnSpc>
          <a:spcPct val="80000"/>
        </a:lnSpc>
        <a:spcBef>
          <a:spcPts val="3900"/>
        </a:spcBef>
        <a:spcAft>
          <a:spcPts val="0"/>
        </a:spcAft>
        <a:buClrTx/>
        <a:buSzTx/>
        <a:buFontTx/>
        <a:buNone/>
        <a:tabLst/>
        <a:defRPr b="0" baseline="0" cap="all" i="0" spc="0" strike="noStrike" sz="8700" u="none">
          <a:solidFill>
            <a:schemeClr val="accent1"/>
          </a:solidFill>
          <a:uFillTx/>
          <a:latin typeface="+mn-lt"/>
          <a:ea typeface="+mn-ea"/>
          <a:cs typeface="+mn-cs"/>
          <a:sym typeface="DIN Condensed Bold"/>
        </a:defRPr>
      </a:lvl5pPr>
      <a:lvl6pPr marL="0" marR="0" indent="0" algn="l" defTabSz="825500" rtl="0" latinLnBrk="0">
        <a:lnSpc>
          <a:spcPct val="80000"/>
        </a:lnSpc>
        <a:spcBef>
          <a:spcPts val="3900"/>
        </a:spcBef>
        <a:spcAft>
          <a:spcPts val="0"/>
        </a:spcAft>
        <a:buClrTx/>
        <a:buSzTx/>
        <a:buFontTx/>
        <a:buNone/>
        <a:tabLst/>
        <a:defRPr b="0" baseline="0" cap="all" i="0" spc="0" strike="noStrike" sz="8700" u="none">
          <a:solidFill>
            <a:schemeClr val="accent1"/>
          </a:solidFill>
          <a:uFillTx/>
          <a:latin typeface="+mn-lt"/>
          <a:ea typeface="+mn-ea"/>
          <a:cs typeface="+mn-cs"/>
          <a:sym typeface="DIN Condensed Bold"/>
        </a:defRPr>
      </a:lvl6pPr>
      <a:lvl7pPr marL="0" marR="0" indent="0" algn="l" defTabSz="825500" rtl="0" latinLnBrk="0">
        <a:lnSpc>
          <a:spcPct val="80000"/>
        </a:lnSpc>
        <a:spcBef>
          <a:spcPts val="3900"/>
        </a:spcBef>
        <a:spcAft>
          <a:spcPts val="0"/>
        </a:spcAft>
        <a:buClrTx/>
        <a:buSzTx/>
        <a:buFontTx/>
        <a:buNone/>
        <a:tabLst/>
        <a:defRPr b="0" baseline="0" cap="all" i="0" spc="0" strike="noStrike" sz="8700" u="none">
          <a:solidFill>
            <a:schemeClr val="accent1"/>
          </a:solidFill>
          <a:uFillTx/>
          <a:latin typeface="+mn-lt"/>
          <a:ea typeface="+mn-ea"/>
          <a:cs typeface="+mn-cs"/>
          <a:sym typeface="DIN Condensed Bold"/>
        </a:defRPr>
      </a:lvl7pPr>
      <a:lvl8pPr marL="0" marR="0" indent="0" algn="l" defTabSz="825500" rtl="0" latinLnBrk="0">
        <a:lnSpc>
          <a:spcPct val="80000"/>
        </a:lnSpc>
        <a:spcBef>
          <a:spcPts val="3900"/>
        </a:spcBef>
        <a:spcAft>
          <a:spcPts val="0"/>
        </a:spcAft>
        <a:buClrTx/>
        <a:buSzTx/>
        <a:buFontTx/>
        <a:buNone/>
        <a:tabLst/>
        <a:defRPr b="0" baseline="0" cap="all" i="0" spc="0" strike="noStrike" sz="8700" u="none">
          <a:solidFill>
            <a:schemeClr val="accent1"/>
          </a:solidFill>
          <a:uFillTx/>
          <a:latin typeface="+mn-lt"/>
          <a:ea typeface="+mn-ea"/>
          <a:cs typeface="+mn-cs"/>
          <a:sym typeface="DIN Condensed Bold"/>
        </a:defRPr>
      </a:lvl8pPr>
      <a:lvl9pPr marL="0" marR="0" indent="0" algn="l" defTabSz="825500" rtl="0" latinLnBrk="0">
        <a:lnSpc>
          <a:spcPct val="80000"/>
        </a:lnSpc>
        <a:spcBef>
          <a:spcPts val="3900"/>
        </a:spcBef>
        <a:spcAft>
          <a:spcPts val="0"/>
        </a:spcAft>
        <a:buClrTx/>
        <a:buSzTx/>
        <a:buFontTx/>
        <a:buNone/>
        <a:tabLst/>
        <a:defRPr b="0" baseline="0" cap="all" i="0" spc="0" strike="noStrike" sz="8700" u="none">
          <a:solidFill>
            <a:schemeClr val="accent1"/>
          </a:solidFill>
          <a:uFillTx/>
          <a:latin typeface="+mn-lt"/>
          <a:ea typeface="+mn-ea"/>
          <a:cs typeface="+mn-cs"/>
          <a:sym typeface="DIN Condensed Bold"/>
        </a:defRPr>
      </a:lvl9pPr>
    </p:titleStyle>
    <p:bodyStyle>
      <a:lvl1pPr marL="635000" marR="0" indent="-635000" algn="l" defTabSz="825500" rtl="0" latinLnBrk="0">
        <a:lnSpc>
          <a:spcPct val="100000"/>
        </a:lnSpc>
        <a:spcBef>
          <a:spcPts val="3900"/>
        </a:spcBef>
        <a:spcAft>
          <a:spcPts val="0"/>
        </a:spcAft>
        <a:buClr>
          <a:schemeClr val="accent1">
            <a:satOff val="-4060"/>
          </a:schemeClr>
        </a:buClr>
        <a:buSzPct val="104999"/>
        <a:buFont typeface="Avenir Next Regular"/>
        <a:buChar char="‣"/>
        <a:tabLst/>
        <a:defRPr b="0" baseline="0" cap="none" i="0" spc="0" strike="noStrike" sz="4800" u="none">
          <a:solidFill>
            <a:srgbClr val="838787"/>
          </a:solidFill>
          <a:uFillTx/>
          <a:latin typeface="Avenir Next Medium"/>
          <a:ea typeface="Avenir Next Medium"/>
          <a:cs typeface="Avenir Next Medium"/>
          <a:sym typeface="Avenir Next Medium"/>
        </a:defRPr>
      </a:lvl1pPr>
      <a:lvl2pPr marL="1270000" marR="0" indent="-635000" algn="l" defTabSz="825500" rtl="0" latinLnBrk="0">
        <a:lnSpc>
          <a:spcPct val="100000"/>
        </a:lnSpc>
        <a:spcBef>
          <a:spcPts val="3900"/>
        </a:spcBef>
        <a:spcAft>
          <a:spcPts val="0"/>
        </a:spcAft>
        <a:buClr>
          <a:schemeClr val="accent1">
            <a:satOff val="-4060"/>
          </a:schemeClr>
        </a:buClr>
        <a:buSzPct val="104999"/>
        <a:buFont typeface="Avenir Next Regular"/>
        <a:buChar char="‣"/>
        <a:tabLst/>
        <a:defRPr b="0" baseline="0" cap="none" i="0" spc="0" strike="noStrike" sz="4800" u="none">
          <a:solidFill>
            <a:srgbClr val="838787"/>
          </a:solidFill>
          <a:uFillTx/>
          <a:latin typeface="Avenir Next Medium"/>
          <a:ea typeface="Avenir Next Medium"/>
          <a:cs typeface="Avenir Next Medium"/>
          <a:sym typeface="Avenir Next Medium"/>
        </a:defRPr>
      </a:lvl2pPr>
      <a:lvl3pPr marL="1905000" marR="0" indent="-635000" algn="l" defTabSz="825500" rtl="0" latinLnBrk="0">
        <a:lnSpc>
          <a:spcPct val="100000"/>
        </a:lnSpc>
        <a:spcBef>
          <a:spcPts val="3900"/>
        </a:spcBef>
        <a:spcAft>
          <a:spcPts val="0"/>
        </a:spcAft>
        <a:buClr>
          <a:schemeClr val="accent1">
            <a:satOff val="-4060"/>
          </a:schemeClr>
        </a:buClr>
        <a:buSzPct val="104999"/>
        <a:buFont typeface="Avenir Next Regular"/>
        <a:buChar char="‣"/>
        <a:tabLst/>
        <a:defRPr b="0" baseline="0" cap="none" i="0" spc="0" strike="noStrike" sz="4800" u="none">
          <a:solidFill>
            <a:srgbClr val="838787"/>
          </a:solidFill>
          <a:uFillTx/>
          <a:latin typeface="Avenir Next Medium"/>
          <a:ea typeface="Avenir Next Medium"/>
          <a:cs typeface="Avenir Next Medium"/>
          <a:sym typeface="Avenir Next Medium"/>
        </a:defRPr>
      </a:lvl3pPr>
      <a:lvl4pPr marL="2540000" marR="0" indent="-635000" algn="l" defTabSz="825500" rtl="0" latinLnBrk="0">
        <a:lnSpc>
          <a:spcPct val="100000"/>
        </a:lnSpc>
        <a:spcBef>
          <a:spcPts val="3900"/>
        </a:spcBef>
        <a:spcAft>
          <a:spcPts val="0"/>
        </a:spcAft>
        <a:buClr>
          <a:schemeClr val="accent1">
            <a:satOff val="-4060"/>
          </a:schemeClr>
        </a:buClr>
        <a:buSzPct val="104999"/>
        <a:buFont typeface="Avenir Next Regular"/>
        <a:buChar char="‣"/>
        <a:tabLst/>
        <a:defRPr b="0" baseline="0" cap="none" i="0" spc="0" strike="noStrike" sz="4800" u="none">
          <a:solidFill>
            <a:srgbClr val="838787"/>
          </a:solidFill>
          <a:uFillTx/>
          <a:latin typeface="Avenir Next Medium"/>
          <a:ea typeface="Avenir Next Medium"/>
          <a:cs typeface="Avenir Next Medium"/>
          <a:sym typeface="Avenir Next Medium"/>
        </a:defRPr>
      </a:lvl4pPr>
      <a:lvl5pPr marL="3175000" marR="0" indent="-635000" algn="l" defTabSz="825500" rtl="0" latinLnBrk="0">
        <a:lnSpc>
          <a:spcPct val="100000"/>
        </a:lnSpc>
        <a:spcBef>
          <a:spcPts val="3900"/>
        </a:spcBef>
        <a:spcAft>
          <a:spcPts val="0"/>
        </a:spcAft>
        <a:buClr>
          <a:schemeClr val="accent1">
            <a:satOff val="-4060"/>
          </a:schemeClr>
        </a:buClr>
        <a:buSzPct val="104999"/>
        <a:buFont typeface="Avenir Next Regular"/>
        <a:buChar char="‣"/>
        <a:tabLst/>
        <a:defRPr b="0" baseline="0" cap="none" i="0" spc="0" strike="noStrike" sz="4800" u="none">
          <a:solidFill>
            <a:srgbClr val="838787"/>
          </a:solidFill>
          <a:uFillTx/>
          <a:latin typeface="Avenir Next Medium"/>
          <a:ea typeface="Avenir Next Medium"/>
          <a:cs typeface="Avenir Next Medium"/>
          <a:sym typeface="Avenir Next Medium"/>
        </a:defRPr>
      </a:lvl5pPr>
      <a:lvl6pPr marL="3810000" marR="0" indent="-635000" algn="l" defTabSz="825500" rtl="0" latinLnBrk="0">
        <a:lnSpc>
          <a:spcPct val="100000"/>
        </a:lnSpc>
        <a:spcBef>
          <a:spcPts val="3900"/>
        </a:spcBef>
        <a:spcAft>
          <a:spcPts val="0"/>
        </a:spcAft>
        <a:buClr>
          <a:schemeClr val="accent1">
            <a:satOff val="-4060"/>
          </a:schemeClr>
        </a:buClr>
        <a:buSzPct val="104999"/>
        <a:buFont typeface="Avenir Next Regular"/>
        <a:buChar char="‣"/>
        <a:tabLst/>
        <a:defRPr b="0" baseline="0" cap="none" i="0" spc="0" strike="noStrike" sz="4800" u="none">
          <a:solidFill>
            <a:srgbClr val="838787"/>
          </a:solidFill>
          <a:uFillTx/>
          <a:latin typeface="Avenir Next Medium"/>
          <a:ea typeface="Avenir Next Medium"/>
          <a:cs typeface="Avenir Next Medium"/>
          <a:sym typeface="Avenir Next Medium"/>
        </a:defRPr>
      </a:lvl6pPr>
      <a:lvl7pPr marL="4445000" marR="0" indent="-635000" algn="l" defTabSz="825500" rtl="0" latinLnBrk="0">
        <a:lnSpc>
          <a:spcPct val="100000"/>
        </a:lnSpc>
        <a:spcBef>
          <a:spcPts val="3900"/>
        </a:spcBef>
        <a:spcAft>
          <a:spcPts val="0"/>
        </a:spcAft>
        <a:buClr>
          <a:schemeClr val="accent1">
            <a:satOff val="-4060"/>
          </a:schemeClr>
        </a:buClr>
        <a:buSzPct val="104999"/>
        <a:buFont typeface="Avenir Next Regular"/>
        <a:buChar char="‣"/>
        <a:tabLst/>
        <a:defRPr b="0" baseline="0" cap="none" i="0" spc="0" strike="noStrike" sz="4800" u="none">
          <a:solidFill>
            <a:srgbClr val="838787"/>
          </a:solidFill>
          <a:uFillTx/>
          <a:latin typeface="Avenir Next Medium"/>
          <a:ea typeface="Avenir Next Medium"/>
          <a:cs typeface="Avenir Next Medium"/>
          <a:sym typeface="Avenir Next Medium"/>
        </a:defRPr>
      </a:lvl7pPr>
      <a:lvl8pPr marL="5080000" marR="0" indent="-635000" algn="l" defTabSz="825500" rtl="0" latinLnBrk="0">
        <a:lnSpc>
          <a:spcPct val="100000"/>
        </a:lnSpc>
        <a:spcBef>
          <a:spcPts val="3900"/>
        </a:spcBef>
        <a:spcAft>
          <a:spcPts val="0"/>
        </a:spcAft>
        <a:buClr>
          <a:schemeClr val="accent1">
            <a:satOff val="-4060"/>
          </a:schemeClr>
        </a:buClr>
        <a:buSzPct val="104999"/>
        <a:buFont typeface="Avenir Next Regular"/>
        <a:buChar char="‣"/>
        <a:tabLst/>
        <a:defRPr b="0" baseline="0" cap="none" i="0" spc="0" strike="noStrike" sz="4800" u="none">
          <a:solidFill>
            <a:srgbClr val="838787"/>
          </a:solidFill>
          <a:uFillTx/>
          <a:latin typeface="Avenir Next Medium"/>
          <a:ea typeface="Avenir Next Medium"/>
          <a:cs typeface="Avenir Next Medium"/>
          <a:sym typeface="Avenir Next Medium"/>
        </a:defRPr>
      </a:lvl8pPr>
      <a:lvl9pPr marL="5715000" marR="0" indent="-635000" algn="l" defTabSz="825500" rtl="0" latinLnBrk="0">
        <a:lnSpc>
          <a:spcPct val="100000"/>
        </a:lnSpc>
        <a:spcBef>
          <a:spcPts val="3900"/>
        </a:spcBef>
        <a:spcAft>
          <a:spcPts val="0"/>
        </a:spcAft>
        <a:buClr>
          <a:schemeClr val="accent1">
            <a:satOff val="-4060"/>
          </a:schemeClr>
        </a:buClr>
        <a:buSzPct val="104999"/>
        <a:buFont typeface="Avenir Next Regular"/>
        <a:buChar char="‣"/>
        <a:tabLst/>
        <a:defRPr b="0" baseline="0" cap="none" i="0" spc="0" strike="noStrike" sz="4800" u="none">
          <a:solidFill>
            <a:srgbClr val="838787"/>
          </a:solidFill>
          <a:uFillTx/>
          <a:latin typeface="Avenir Next Medium"/>
          <a:ea typeface="Avenir Next Medium"/>
          <a:cs typeface="Avenir Next Medium"/>
          <a:sym typeface="Avenir Next Medium"/>
        </a:defRPr>
      </a:lvl9pPr>
    </p:bodyStyle>
    <p:otherStyle>
      <a:lvl1pPr marL="0" marR="0" indent="0" algn="r" defTabSz="825500" latinLnBrk="0">
        <a:lnSpc>
          <a:spcPct val="80000"/>
        </a:lnSpc>
        <a:spcBef>
          <a:spcPts val="0"/>
        </a:spcBef>
        <a:spcAft>
          <a:spcPts val="0"/>
        </a:spcAft>
        <a:buClrTx/>
        <a:buSzTx/>
        <a:buFontTx/>
        <a:buNone/>
        <a:tabLst/>
        <a:defRPr b="0" baseline="0" cap="none" i="0" spc="0" strike="noStrike" sz="3600" u="none">
          <a:solidFill>
            <a:schemeClr val="tx1"/>
          </a:solidFill>
          <a:uFillTx/>
          <a:latin typeface="+mn-lt"/>
          <a:ea typeface="+mn-ea"/>
          <a:cs typeface="+mn-cs"/>
          <a:sym typeface="DIN Alternate Bold"/>
        </a:defRPr>
      </a:lvl1pPr>
      <a:lvl2pPr marL="0" marR="0" indent="228600" algn="r" defTabSz="825500" latinLnBrk="0">
        <a:lnSpc>
          <a:spcPct val="80000"/>
        </a:lnSpc>
        <a:spcBef>
          <a:spcPts val="0"/>
        </a:spcBef>
        <a:spcAft>
          <a:spcPts val="0"/>
        </a:spcAft>
        <a:buClrTx/>
        <a:buSzTx/>
        <a:buFontTx/>
        <a:buNone/>
        <a:tabLst/>
        <a:defRPr b="0" baseline="0" cap="none" i="0" spc="0" strike="noStrike" sz="3600" u="none">
          <a:solidFill>
            <a:schemeClr val="tx1"/>
          </a:solidFill>
          <a:uFillTx/>
          <a:latin typeface="+mn-lt"/>
          <a:ea typeface="+mn-ea"/>
          <a:cs typeface="+mn-cs"/>
          <a:sym typeface="DIN Alternate Bold"/>
        </a:defRPr>
      </a:lvl2pPr>
      <a:lvl3pPr marL="0" marR="0" indent="457200" algn="r" defTabSz="825500" latinLnBrk="0">
        <a:lnSpc>
          <a:spcPct val="80000"/>
        </a:lnSpc>
        <a:spcBef>
          <a:spcPts val="0"/>
        </a:spcBef>
        <a:spcAft>
          <a:spcPts val="0"/>
        </a:spcAft>
        <a:buClrTx/>
        <a:buSzTx/>
        <a:buFontTx/>
        <a:buNone/>
        <a:tabLst/>
        <a:defRPr b="0" baseline="0" cap="none" i="0" spc="0" strike="noStrike" sz="3600" u="none">
          <a:solidFill>
            <a:schemeClr val="tx1"/>
          </a:solidFill>
          <a:uFillTx/>
          <a:latin typeface="+mn-lt"/>
          <a:ea typeface="+mn-ea"/>
          <a:cs typeface="+mn-cs"/>
          <a:sym typeface="DIN Alternate Bold"/>
        </a:defRPr>
      </a:lvl3pPr>
      <a:lvl4pPr marL="0" marR="0" indent="685800" algn="r" defTabSz="825500" latinLnBrk="0">
        <a:lnSpc>
          <a:spcPct val="80000"/>
        </a:lnSpc>
        <a:spcBef>
          <a:spcPts val="0"/>
        </a:spcBef>
        <a:spcAft>
          <a:spcPts val="0"/>
        </a:spcAft>
        <a:buClrTx/>
        <a:buSzTx/>
        <a:buFontTx/>
        <a:buNone/>
        <a:tabLst/>
        <a:defRPr b="0" baseline="0" cap="none" i="0" spc="0" strike="noStrike" sz="3600" u="none">
          <a:solidFill>
            <a:schemeClr val="tx1"/>
          </a:solidFill>
          <a:uFillTx/>
          <a:latin typeface="+mn-lt"/>
          <a:ea typeface="+mn-ea"/>
          <a:cs typeface="+mn-cs"/>
          <a:sym typeface="DIN Alternate Bold"/>
        </a:defRPr>
      </a:lvl4pPr>
      <a:lvl5pPr marL="0" marR="0" indent="914400" algn="r" defTabSz="825500" latinLnBrk="0">
        <a:lnSpc>
          <a:spcPct val="80000"/>
        </a:lnSpc>
        <a:spcBef>
          <a:spcPts val="0"/>
        </a:spcBef>
        <a:spcAft>
          <a:spcPts val="0"/>
        </a:spcAft>
        <a:buClrTx/>
        <a:buSzTx/>
        <a:buFontTx/>
        <a:buNone/>
        <a:tabLst/>
        <a:defRPr b="0" baseline="0" cap="none" i="0" spc="0" strike="noStrike" sz="3600" u="none">
          <a:solidFill>
            <a:schemeClr val="tx1"/>
          </a:solidFill>
          <a:uFillTx/>
          <a:latin typeface="+mn-lt"/>
          <a:ea typeface="+mn-ea"/>
          <a:cs typeface="+mn-cs"/>
          <a:sym typeface="DIN Alternate Bold"/>
        </a:defRPr>
      </a:lvl5pPr>
      <a:lvl6pPr marL="0" marR="0" indent="1143000" algn="r" defTabSz="825500" latinLnBrk="0">
        <a:lnSpc>
          <a:spcPct val="80000"/>
        </a:lnSpc>
        <a:spcBef>
          <a:spcPts val="0"/>
        </a:spcBef>
        <a:spcAft>
          <a:spcPts val="0"/>
        </a:spcAft>
        <a:buClrTx/>
        <a:buSzTx/>
        <a:buFontTx/>
        <a:buNone/>
        <a:tabLst/>
        <a:defRPr b="0" baseline="0" cap="none" i="0" spc="0" strike="noStrike" sz="3600" u="none">
          <a:solidFill>
            <a:schemeClr val="tx1"/>
          </a:solidFill>
          <a:uFillTx/>
          <a:latin typeface="+mn-lt"/>
          <a:ea typeface="+mn-ea"/>
          <a:cs typeface="+mn-cs"/>
          <a:sym typeface="DIN Alternate Bold"/>
        </a:defRPr>
      </a:lvl6pPr>
      <a:lvl7pPr marL="0" marR="0" indent="1371600" algn="r" defTabSz="825500" latinLnBrk="0">
        <a:lnSpc>
          <a:spcPct val="80000"/>
        </a:lnSpc>
        <a:spcBef>
          <a:spcPts val="0"/>
        </a:spcBef>
        <a:spcAft>
          <a:spcPts val="0"/>
        </a:spcAft>
        <a:buClrTx/>
        <a:buSzTx/>
        <a:buFontTx/>
        <a:buNone/>
        <a:tabLst/>
        <a:defRPr b="0" baseline="0" cap="none" i="0" spc="0" strike="noStrike" sz="3600" u="none">
          <a:solidFill>
            <a:schemeClr val="tx1"/>
          </a:solidFill>
          <a:uFillTx/>
          <a:latin typeface="+mn-lt"/>
          <a:ea typeface="+mn-ea"/>
          <a:cs typeface="+mn-cs"/>
          <a:sym typeface="DIN Alternate Bold"/>
        </a:defRPr>
      </a:lvl7pPr>
      <a:lvl8pPr marL="0" marR="0" indent="1600200" algn="r" defTabSz="825500" latinLnBrk="0">
        <a:lnSpc>
          <a:spcPct val="80000"/>
        </a:lnSpc>
        <a:spcBef>
          <a:spcPts val="0"/>
        </a:spcBef>
        <a:spcAft>
          <a:spcPts val="0"/>
        </a:spcAft>
        <a:buClrTx/>
        <a:buSzTx/>
        <a:buFontTx/>
        <a:buNone/>
        <a:tabLst/>
        <a:defRPr b="0" baseline="0" cap="none" i="0" spc="0" strike="noStrike" sz="3600" u="none">
          <a:solidFill>
            <a:schemeClr val="tx1"/>
          </a:solidFill>
          <a:uFillTx/>
          <a:latin typeface="+mn-lt"/>
          <a:ea typeface="+mn-ea"/>
          <a:cs typeface="+mn-cs"/>
          <a:sym typeface="DIN Alternate Bold"/>
        </a:defRPr>
      </a:lvl8pPr>
      <a:lvl9pPr marL="0" marR="0" indent="1828800" algn="r" defTabSz="825500" latinLnBrk="0">
        <a:lnSpc>
          <a:spcPct val="80000"/>
        </a:lnSpc>
        <a:spcBef>
          <a:spcPts val="0"/>
        </a:spcBef>
        <a:spcAft>
          <a:spcPts val="0"/>
        </a:spcAft>
        <a:buClrTx/>
        <a:buSzTx/>
        <a:buFontTx/>
        <a:buNone/>
        <a:tabLst/>
        <a:defRPr b="0" baseline="0" cap="none" i="0" spc="0" strike="noStrike" sz="3600" u="none">
          <a:solidFill>
            <a:schemeClr val="tx1"/>
          </a:solidFill>
          <a:uFillTx/>
          <a:latin typeface="+mn-lt"/>
          <a:ea typeface="+mn-ea"/>
          <a:cs typeface="+mn-cs"/>
          <a:sym typeface="DIN Alternate Bold"/>
        </a:defRPr>
      </a:lvl9pPr>
    </p:otherStyle>
  </p:txStyles>
</p:sldMaster>
</file>

<file path=ppt/slides/_rels/slide1.xml.rels><?xml version="1.0" encoding="UTF-8"?>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hyperlink" Target="mailto:darin@cclc.org" TargetMode="External"/></Relationships>

</file>

<file path=ppt/slides/_rels/slide10.xml.rels><?xml version="1.0" encoding="UTF-8"?>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6.xml"/><Relationship Id="rId3" Type="http://schemas.openxmlformats.org/officeDocument/2006/relationships/image" Target="../media/image2.jpeg"/><Relationship Id="rId4" Type="http://schemas.openxmlformats.org/officeDocument/2006/relationships/image" Target="../media/image3.jpeg"/></Relationships>

</file>

<file path=ppt/slides/_rels/slide11.xml.rels><?xml version="1.0" encoding="UTF-8"?>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7.xml"/></Relationships>

</file>

<file path=ppt/slides/_rels/slide12.xml.rels><?xml version="1.0" encoding="UTF-8"?>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8.xml"/></Relationships>

</file>

<file path=ppt/slides/_rels/slide13.xml.rels><?xml version="1.0" encoding="UTF-8"?>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9.xml"/><Relationship Id="rId3" Type="http://schemas.openxmlformats.org/officeDocument/2006/relationships/image" Target="../media/image2.png"/></Relationships>

</file>

<file path=ppt/slides/_rels/slide14.xml.rels><?xml version="1.0" encoding="UTF-8"?>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10.xml"/><Relationship Id="rId3" Type="http://schemas.openxmlformats.org/officeDocument/2006/relationships/image" Target="../media/image3.png"/></Relationships>

</file>

<file path=ppt/slides/_rels/slide15.xml.rels><?xml version="1.0" encoding="UTF-8"?>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image" Target="../media/image3.png"/><Relationship Id="rId3" Type="http://schemas.openxmlformats.org/officeDocument/2006/relationships/image" Target="../media/image4.png"/><Relationship Id="rId4" Type="http://schemas.openxmlformats.org/officeDocument/2006/relationships/image" Target="../media/image5.png"/><Relationship Id="rId5" Type="http://schemas.openxmlformats.org/officeDocument/2006/relationships/image" Target="../media/image6.png"/><Relationship Id="rId6" Type="http://schemas.openxmlformats.org/officeDocument/2006/relationships/image" Target="../media/image7.png"/><Relationship Id="rId7" Type="http://schemas.openxmlformats.org/officeDocument/2006/relationships/image" Target="../media/image8.png"/></Relationships>

</file>

<file path=ppt/slides/_rels/slide16.xml.rels><?xml version="1.0" encoding="UTF-8"?>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11.xml"/><Relationship Id="rId3" Type="http://schemas.openxmlformats.org/officeDocument/2006/relationships/image" Target="../media/image2.png"/></Relationships>

</file>

<file path=ppt/slides/_rels/slide17.xml.rels><?xml version="1.0" encoding="UTF-8"?>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12.xml"/><Relationship Id="rId3" Type="http://schemas.openxmlformats.org/officeDocument/2006/relationships/image" Target="../media/image2.png"/></Relationships>

</file>

<file path=ppt/slides/_rels/slide18.xml.rels><?xml version="1.0" encoding="UTF-8"?>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13.xml"/><Relationship Id="rId3" Type="http://schemas.openxmlformats.org/officeDocument/2006/relationships/image" Target="../media/image9.png"/></Relationships>

</file>

<file path=ppt/slides/_rels/slide19.xml.rels><?xml version="1.0" encoding="UTF-8"?>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14.xml"/><Relationship Id="rId3" Type="http://schemas.openxmlformats.org/officeDocument/2006/relationships/image" Target="../media/image9.png"/></Relationships>

</file>

<file path=ppt/slides/_rels/slide2.xml.rels><?xml version="1.0" encoding="UTF-8"?>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image" Target="../media/image1.jpeg"/></Relationships>

</file>

<file path=ppt/slides/_rels/slide20.xml.rels><?xml version="1.0" encoding="UTF-8"?>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15.xml"/><Relationship Id="rId3" Type="http://schemas.openxmlformats.org/officeDocument/2006/relationships/image" Target="../media/image9.png"/></Relationships>

</file>

<file path=ppt/slides/_rels/slide21.xml.rels><?xml version="1.0" encoding="UTF-8"?>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16.xml"/><Relationship Id="rId3" Type="http://schemas.openxmlformats.org/officeDocument/2006/relationships/image" Target="../media/image9.png"/></Relationships>

</file>

<file path=ppt/slides/_rels/slide22.xml.rels><?xml version="1.0" encoding="UTF-8"?>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17.xml"/></Relationships>

</file>

<file path=ppt/slides/_rels/slide23.xml.rels><?xml version="1.0" encoding="UTF-8"?>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18.xml"/><Relationship Id="rId3" Type="http://schemas.openxmlformats.org/officeDocument/2006/relationships/image" Target="../media/image9.png"/></Relationships>

</file>

<file path=ppt/slides/_rels/slide24.xml.rels><?xml version="1.0" encoding="UTF-8"?>
<Relationships xmlns="http://schemas.openxmlformats.org/package/2006/relationships"><Relationship Id="rId1" Type="http://schemas.openxmlformats.org/officeDocument/2006/relationships/slideLayout" Target="../slideLayouts/slideLayout15.xml"/></Relationships>

</file>

<file path=ppt/slides/_rels/slide25.xml.rels><?xml version="1.0" encoding="UTF-8"?>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19.xml"/><Relationship Id="rId3" Type="http://schemas.openxmlformats.org/officeDocument/2006/relationships/image" Target="../media/image9.png"/></Relationships>

</file>

<file path=ppt/slides/_rels/slide26.xml.rels><?xml version="1.0" encoding="UTF-8"?>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image" Target="../media/image3.png"/></Relationships>

</file>

<file path=ppt/slides/_rels/slide27.xml.rels><?xml version="1.0" encoding="UTF-8"?>
<Relationships xmlns="http://schemas.openxmlformats.org/package/2006/relationships"><Relationship Id="rId1" Type="http://schemas.openxmlformats.org/officeDocument/2006/relationships/slideLayout" Target="../slideLayouts/slideLayout15.xml"/></Relationships>

</file>

<file path=ppt/slides/_rels/slide28.xml.rels><?xml version="1.0" encoding="UTF-8"?>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image" Target="../media/image4.jpeg"/></Relationships>

</file>

<file path=ppt/slides/_rels/slide29.xml.rels><?xml version="1.0" encoding="UTF-8"?>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20.xml"/><Relationship Id="rId3" Type="http://schemas.openxmlformats.org/officeDocument/2006/relationships/image" Target="../media/image10.png"/></Relationships>

</file>

<file path=ppt/slides/_rels/slide3.xml.rels><?xml version="1.0" encoding="UTF-8"?>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image" Target="../media/image1.png"/></Relationships>

</file>

<file path=ppt/slides/_rels/slide30.xml.rels><?xml version="1.0" encoding="UTF-8"?>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21.xml"/><Relationship Id="rId3" Type="http://schemas.openxmlformats.org/officeDocument/2006/relationships/image" Target="../media/image3.png"/></Relationships>

</file>

<file path=ppt/slides/_rels/slide31.xml.rels><?xml version="1.0" encoding="UTF-8"?>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22.xml"/><Relationship Id="rId3" Type="http://schemas.openxmlformats.org/officeDocument/2006/relationships/image" Target="../media/image10.png"/></Relationships>

</file>

<file path=ppt/slides/_rels/slide32.xml.rels><?xml version="1.0" encoding="UTF-8"?>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23.xml"/><Relationship Id="rId3" Type="http://schemas.openxmlformats.org/officeDocument/2006/relationships/image" Target="../media/image10.png"/></Relationships>

</file>

<file path=ppt/slides/_rels/slide33.xml.rels><?xml version="1.0" encoding="UTF-8"?>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24.xml"/></Relationships>

</file>

<file path=ppt/slides/_rels/slide34.xml.rels><?xml version="1.0" encoding="UTF-8"?>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25.xml"/><Relationship Id="rId3" Type="http://schemas.openxmlformats.org/officeDocument/2006/relationships/image" Target="../media/image10.png"/></Relationships>

</file>

<file path=ppt/slides/_rels/slide35.xml.rels><?xml version="1.0" encoding="UTF-8"?>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26.xml"/><Relationship Id="rId3" Type="http://schemas.openxmlformats.org/officeDocument/2006/relationships/image" Target="../media/image10.png"/><Relationship Id="rId4" Type="http://schemas.openxmlformats.org/officeDocument/2006/relationships/image" Target="../media/image11.png"/><Relationship Id="rId5" Type="http://schemas.openxmlformats.org/officeDocument/2006/relationships/image" Target="../media/image12.png"/></Relationships>

</file>

<file path=ppt/slides/_rels/slide36.xml.rels><?xml version="1.0" encoding="UTF-8"?>
<Relationships xmlns="http://schemas.openxmlformats.org/package/2006/relationships"><Relationship Id="rId1" Type="http://schemas.openxmlformats.org/officeDocument/2006/relationships/slideLayout" Target="../slideLayouts/slideLayout15.xml"/></Relationships>

</file>

<file path=ppt/slides/_rels/slide37.xml.rels><?xml version="1.0" encoding="UTF-8"?>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image" Target="../media/image1.png"/></Relationships>

</file>

<file path=ppt/slides/_rels/slide4.xml.rels><?xml version="1.0" encoding="UTF-8"?>
<Relationships xmlns="http://schemas.openxmlformats.org/package/2006/relationships"><Relationship Id="rId1" Type="http://schemas.openxmlformats.org/officeDocument/2006/relationships/slideLayout" Target="../slideLayouts/slideLayout15.xml"/></Relationships>

</file>

<file path=ppt/slides/_rels/slide5.xml.rels><?xml version="1.0" encoding="UTF-8"?>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1.xml"/></Relationships>

</file>

<file path=ppt/slides/_rels/slide6.xml.rels><?xml version="1.0" encoding="UTF-8"?>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2.xml"/></Relationships>

</file>

<file path=ppt/slides/_rels/slide7.xml.rels><?xml version="1.0" encoding="UTF-8"?>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3.xml"/></Relationships>

</file>

<file path=ppt/slides/_rels/slide8.xml.rels><?xml version="1.0" encoding="UTF-8"?>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4.xml"/></Relationships>

</file>

<file path=ppt/slides/_rels/slide9.xml.rels><?xml version="1.0" encoding="UTF-8"?>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5.xml"/></Relationships>

</file>

<file path=ppt/slides/slide1.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bg>
      <p:bgPr>
        <a:solidFill>
          <a:srgbClr val="185780"/>
        </a:solidFill>
      </p:bgPr>
    </p:bg>
    <p:spTree>
      <p:nvGrpSpPr>
        <p:cNvPr id="1" name=""/>
        <p:cNvGrpSpPr/>
        <p:nvPr/>
      </p:nvGrpSpPr>
      <p:grpSpPr>
        <a:xfrm>
          <a:off x="0" y="0"/>
          <a:ext cx="0" cy="0"/>
          <a:chOff x="0" y="0"/>
          <a:chExt cx="0" cy="0"/>
        </a:xfrm>
      </p:grpSpPr>
      <p:grpSp>
        <p:nvGrpSpPr>
          <p:cNvPr id="176" name="Group"/>
          <p:cNvGrpSpPr/>
          <p:nvPr/>
        </p:nvGrpSpPr>
        <p:grpSpPr>
          <a:xfrm>
            <a:off x="1862922" y="1101420"/>
            <a:ext cx="14880833" cy="5988200"/>
            <a:chOff x="0" y="0"/>
            <a:chExt cx="14880832" cy="5988198"/>
          </a:xfrm>
        </p:grpSpPr>
        <p:grpSp>
          <p:nvGrpSpPr>
            <p:cNvPr id="169" name="Group"/>
            <p:cNvGrpSpPr/>
            <p:nvPr/>
          </p:nvGrpSpPr>
          <p:grpSpPr>
            <a:xfrm>
              <a:off x="0" y="908986"/>
              <a:ext cx="14880833" cy="5079213"/>
              <a:chOff x="0" y="0"/>
              <a:chExt cx="14880833" cy="5079212"/>
            </a:xfrm>
          </p:grpSpPr>
          <p:sp>
            <p:nvSpPr>
              <p:cNvPr id="166" name="Shape"/>
              <p:cNvSpPr/>
              <p:nvPr/>
            </p:nvSpPr>
            <p:spPr>
              <a:xfrm>
                <a:off x="-1" y="-1"/>
                <a:ext cx="6414413" cy="507921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10696" y="21600"/>
                    </a:lnTo>
                    <a:lnTo>
                      <a:pt x="21600" y="21600"/>
                    </a:lnTo>
                    <a:lnTo>
                      <a:pt x="10962" y="117"/>
                    </a:lnTo>
                    <a:lnTo>
                      <a:pt x="0" y="0"/>
                    </a:lnTo>
                    <a:close/>
                  </a:path>
                </a:pathLst>
              </a:custGeom>
              <a:solidFill>
                <a:srgbClr val="CCCCCC">
                  <a:alpha val="20368"/>
                </a:srgbClr>
              </a:solidFill>
              <a:ln w="12700" cap="flat">
                <a:noFill/>
                <a:miter lim="400000"/>
              </a:ln>
              <a:effectLst/>
            </p:spPr>
            <p:txBody>
              <a:bodyPr wrap="square" lIns="50800" tIns="50800" rIns="50800" bIns="50800" numCol="1" anchor="ctr">
                <a:noAutofit/>
              </a:bodyPr>
              <a:lstStyle/>
              <a:p>
                <a:pPr algn="ctr">
                  <a:lnSpc>
                    <a:spcPct val="80000"/>
                  </a:lnSpc>
                  <a:spcBef>
                    <a:spcPts val="0"/>
                  </a:spcBef>
                  <a:defRPr cap="all" sz="4000">
                    <a:latin typeface="+mn-lt"/>
                    <a:ea typeface="+mn-ea"/>
                    <a:cs typeface="+mn-cs"/>
                    <a:sym typeface="DIN Condensed Bold"/>
                  </a:defRPr>
                </a:pPr>
              </a:p>
            </p:txBody>
          </p:sp>
          <p:sp>
            <p:nvSpPr>
              <p:cNvPr id="167" name="Shape"/>
              <p:cNvSpPr/>
              <p:nvPr/>
            </p:nvSpPr>
            <p:spPr>
              <a:xfrm>
                <a:off x="4233210" y="-1"/>
                <a:ext cx="6414413" cy="507921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10696" y="21600"/>
                    </a:lnTo>
                    <a:lnTo>
                      <a:pt x="21600" y="21600"/>
                    </a:lnTo>
                    <a:lnTo>
                      <a:pt x="10962" y="117"/>
                    </a:lnTo>
                    <a:lnTo>
                      <a:pt x="0" y="0"/>
                    </a:lnTo>
                    <a:close/>
                  </a:path>
                </a:pathLst>
              </a:custGeom>
              <a:solidFill>
                <a:srgbClr val="CCCCCC">
                  <a:alpha val="20000"/>
                </a:srgbClr>
              </a:solidFill>
              <a:ln w="12700" cap="flat">
                <a:noFill/>
                <a:miter lim="400000"/>
              </a:ln>
              <a:effectLst/>
            </p:spPr>
            <p:txBody>
              <a:bodyPr wrap="square" lIns="50800" tIns="50800" rIns="50800" bIns="50800" numCol="1" anchor="ctr">
                <a:noAutofit/>
              </a:bodyPr>
              <a:lstStyle/>
              <a:p>
                <a:pPr algn="ctr">
                  <a:lnSpc>
                    <a:spcPct val="80000"/>
                  </a:lnSpc>
                  <a:spcBef>
                    <a:spcPts val="0"/>
                  </a:spcBef>
                  <a:defRPr cap="all" sz="4000">
                    <a:latin typeface="+mn-lt"/>
                    <a:ea typeface="+mn-ea"/>
                    <a:cs typeface="+mn-cs"/>
                    <a:sym typeface="DIN Condensed Bold"/>
                  </a:defRPr>
                </a:pPr>
              </a:p>
            </p:txBody>
          </p:sp>
          <p:sp>
            <p:nvSpPr>
              <p:cNvPr id="168" name="Shape"/>
              <p:cNvSpPr/>
              <p:nvPr/>
            </p:nvSpPr>
            <p:spPr>
              <a:xfrm>
                <a:off x="8466421" y="-1"/>
                <a:ext cx="6414413" cy="507921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10696" y="21600"/>
                    </a:lnTo>
                    <a:lnTo>
                      <a:pt x="21600" y="21600"/>
                    </a:lnTo>
                    <a:lnTo>
                      <a:pt x="10962" y="117"/>
                    </a:lnTo>
                    <a:lnTo>
                      <a:pt x="0" y="0"/>
                    </a:lnTo>
                    <a:close/>
                  </a:path>
                </a:pathLst>
              </a:custGeom>
              <a:solidFill>
                <a:srgbClr val="CCCCCC">
                  <a:alpha val="20000"/>
                </a:srgbClr>
              </a:solidFill>
              <a:ln w="12700" cap="flat">
                <a:noFill/>
                <a:miter lim="400000"/>
              </a:ln>
              <a:effectLst/>
            </p:spPr>
            <p:txBody>
              <a:bodyPr wrap="square" lIns="50800" tIns="50800" rIns="50800" bIns="50800" numCol="1" anchor="ctr">
                <a:noAutofit/>
              </a:bodyPr>
              <a:lstStyle/>
              <a:p>
                <a:pPr algn="ctr">
                  <a:lnSpc>
                    <a:spcPct val="80000"/>
                  </a:lnSpc>
                  <a:spcBef>
                    <a:spcPts val="0"/>
                  </a:spcBef>
                  <a:defRPr cap="all" sz="4000">
                    <a:latin typeface="+mn-lt"/>
                    <a:ea typeface="+mn-ea"/>
                    <a:cs typeface="+mn-cs"/>
                    <a:sym typeface="DIN Condensed Bold"/>
                  </a:defRPr>
                </a:pPr>
              </a:p>
            </p:txBody>
          </p:sp>
        </p:grpSp>
        <p:sp>
          <p:nvSpPr>
            <p:cNvPr id="170" name="observation"/>
            <p:cNvSpPr txBox="1"/>
            <p:nvPr/>
          </p:nvSpPr>
          <p:spPr>
            <a:xfrm>
              <a:off x="3902419" y="5317980"/>
              <a:ext cx="2056173" cy="648062"/>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ctr">
              <a:noAutofit/>
            </a:bodyPr>
            <a:lstStyle>
              <a:lvl1pPr>
                <a:defRPr sz="2800">
                  <a:solidFill>
                    <a:srgbClr val="90CCF0"/>
                  </a:solidFill>
                </a:defRPr>
              </a:lvl1pPr>
            </a:lstStyle>
            <a:p>
              <a:pPr/>
              <a:r>
                <a:t>observation</a:t>
              </a:r>
            </a:p>
          </p:txBody>
        </p:sp>
        <p:sp>
          <p:nvSpPr>
            <p:cNvPr id="171" name="TEACHING"/>
            <p:cNvSpPr txBox="1"/>
            <p:nvPr/>
          </p:nvSpPr>
          <p:spPr>
            <a:xfrm>
              <a:off x="684206" y="0"/>
              <a:ext cx="12499262" cy="3472944"/>
            </a:xfrm>
            <a:prstGeom prst="rect">
              <a:avLst/>
            </a:prstGeom>
            <a:noFill/>
            <a:ln w="12700" cap="flat">
              <a:noFill/>
              <a:miter lim="400000"/>
            </a:ln>
            <a:effectLst>
              <a:outerShdw sx="100000" sy="100000" kx="0" ky="0" algn="b" rotWithShape="0" blurRad="50800" dist="111528" dir="2699427">
                <a:srgbClr val="000000">
                  <a:alpha val="50000"/>
                </a:srgbClr>
              </a:outerShdw>
            </a:effectLst>
            <a:extLst>
              <a:ext uri="{C572A759-6A51-4108-AA02-DFA0A04FC94B}">
                <ma14:wrappingTextBoxFlag xmlns:ma14="http://schemas.microsoft.com/office/mac/drawingml/2011/main" val="1"/>
              </a:ext>
            </a:extLst>
          </p:spPr>
          <p:txBody>
            <a:bodyPr wrap="square" lIns="50800" tIns="50800" rIns="50800" bIns="50800" numCol="1" anchor="ctr">
              <a:noAutofit/>
            </a:bodyPr>
            <a:lstStyle>
              <a:lvl1pPr>
                <a:defRPr b="1" sz="17300">
                  <a:solidFill>
                    <a:srgbClr val="90CCF0"/>
                  </a:solidFill>
                  <a:latin typeface="Avenir Next Regular"/>
                  <a:ea typeface="Avenir Next Regular"/>
                  <a:cs typeface="Avenir Next Regular"/>
                  <a:sym typeface="Avenir Next Regular"/>
                </a:defRPr>
              </a:lvl1pPr>
            </a:lstStyle>
            <a:p>
              <a:pPr/>
              <a:r>
                <a:t>TEACHING </a:t>
              </a:r>
            </a:p>
          </p:txBody>
        </p:sp>
        <p:sp>
          <p:nvSpPr>
            <p:cNvPr id="172" name="INDUCTIVE METHOD"/>
            <p:cNvSpPr txBox="1"/>
            <p:nvPr/>
          </p:nvSpPr>
          <p:spPr>
            <a:xfrm>
              <a:off x="1765013" y="3015365"/>
              <a:ext cx="12547454" cy="1994036"/>
            </a:xfrm>
            <a:prstGeom prst="rect">
              <a:avLst/>
            </a:prstGeom>
            <a:noFill/>
            <a:ln w="12700" cap="flat">
              <a:noFill/>
              <a:miter lim="400000"/>
            </a:ln>
            <a:effectLst>
              <a:outerShdw sx="100000" sy="100000" kx="0" ky="0" algn="b" rotWithShape="0" blurRad="25400" dist="78701" dir="2700000">
                <a:srgbClr val="000000">
                  <a:alpha val="50000"/>
                </a:srgbClr>
              </a:outerShdw>
            </a:effectLst>
            <a:extLst>
              <a:ext uri="{C572A759-6A51-4108-AA02-DFA0A04FC94B}">
                <ma14:wrappingTextBoxFlag xmlns:ma14="http://schemas.microsoft.com/office/mac/drawingml/2011/main" val="1"/>
              </a:ext>
            </a:extLst>
          </p:spPr>
          <p:txBody>
            <a:bodyPr wrap="square" lIns="50800" tIns="50800" rIns="50800" bIns="50800" numCol="1" anchor="ctr">
              <a:noAutofit/>
            </a:bodyPr>
            <a:lstStyle>
              <a:lvl1pPr>
                <a:defRPr sz="9800">
                  <a:solidFill>
                    <a:srgbClr val="FFFFFF"/>
                  </a:solidFill>
                  <a:latin typeface="Avenir Next Regular"/>
                  <a:ea typeface="Avenir Next Regular"/>
                  <a:cs typeface="Avenir Next Regular"/>
                  <a:sym typeface="Avenir Next Regular"/>
                </a:defRPr>
              </a:lvl1pPr>
            </a:lstStyle>
            <a:p>
              <a:pPr/>
              <a:r>
                <a:t>INDUCTIVE METHOD</a:t>
              </a:r>
            </a:p>
          </p:txBody>
        </p:sp>
        <p:sp>
          <p:nvSpPr>
            <p:cNvPr id="173" name="using the"/>
            <p:cNvSpPr txBox="1"/>
            <p:nvPr/>
          </p:nvSpPr>
          <p:spPr>
            <a:xfrm>
              <a:off x="555752" y="2270719"/>
              <a:ext cx="4473047" cy="1488880"/>
            </a:xfrm>
            <a:prstGeom prst="rect">
              <a:avLst/>
            </a:prstGeom>
            <a:noFill/>
            <a:ln w="12700" cap="flat">
              <a:noFill/>
              <a:miter lim="400000"/>
            </a:ln>
            <a:effectLst>
              <a:outerShdw sx="100000" sy="100000" kx="0" ky="0" algn="b" rotWithShape="0" blurRad="0" dist="59945" dir="2700000">
                <a:srgbClr val="000000">
                  <a:alpha val="50000"/>
                </a:srgbClr>
              </a:outerShdw>
            </a:effectLst>
            <a:extLst>
              <a:ext uri="{C572A759-6A51-4108-AA02-DFA0A04FC94B}">
                <ma14:wrappingTextBoxFlag xmlns:ma14="http://schemas.microsoft.com/office/mac/drawingml/2011/main" val="1"/>
              </a:ext>
            </a:extLst>
          </p:spPr>
          <p:txBody>
            <a:bodyPr wrap="square" lIns="50800" tIns="50800" rIns="50800" bIns="50800" numCol="1" anchor="ctr">
              <a:noAutofit/>
            </a:bodyPr>
            <a:lstStyle>
              <a:lvl1pPr>
                <a:defRPr sz="9800">
                  <a:solidFill>
                    <a:srgbClr val="CCCCCC"/>
                  </a:solidFill>
                  <a:latin typeface="Brush Script Std Medium"/>
                  <a:ea typeface="Brush Script Std Medium"/>
                  <a:cs typeface="Brush Script Std Medium"/>
                  <a:sym typeface="Brush Script Std Medium"/>
                </a:defRPr>
              </a:lvl1pPr>
            </a:lstStyle>
            <a:p>
              <a:pPr/>
              <a:r>
                <a:t>using the</a:t>
              </a:r>
            </a:p>
          </p:txBody>
        </p:sp>
        <p:sp>
          <p:nvSpPr>
            <p:cNvPr id="174" name="interpretation"/>
            <p:cNvSpPr txBox="1"/>
            <p:nvPr/>
          </p:nvSpPr>
          <p:spPr>
            <a:xfrm>
              <a:off x="7838539" y="5317980"/>
              <a:ext cx="2357954" cy="648062"/>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ctr">
              <a:noAutofit/>
            </a:bodyPr>
            <a:lstStyle>
              <a:lvl1pPr>
                <a:defRPr sz="2800">
                  <a:solidFill>
                    <a:srgbClr val="90CCF0"/>
                  </a:solidFill>
                </a:defRPr>
              </a:lvl1pPr>
            </a:lstStyle>
            <a:p>
              <a:pPr/>
              <a:r>
                <a:t>interpretation</a:t>
              </a:r>
            </a:p>
          </p:txBody>
        </p:sp>
        <p:sp>
          <p:nvSpPr>
            <p:cNvPr id="175" name="application"/>
            <p:cNvSpPr txBox="1"/>
            <p:nvPr/>
          </p:nvSpPr>
          <p:spPr>
            <a:xfrm>
              <a:off x="12439557" y="5317980"/>
              <a:ext cx="1948293" cy="648062"/>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ctr">
              <a:noAutofit/>
            </a:bodyPr>
            <a:lstStyle>
              <a:lvl1pPr>
                <a:defRPr sz="2800">
                  <a:solidFill>
                    <a:srgbClr val="90CCF0"/>
                  </a:solidFill>
                </a:defRPr>
              </a:lvl1pPr>
            </a:lstStyle>
            <a:p>
              <a:pPr/>
              <a:r>
                <a:t>application</a:t>
              </a:r>
            </a:p>
          </p:txBody>
        </p:sp>
      </p:grpSp>
      <p:sp>
        <p:nvSpPr>
          <p:cNvPr id="177" name="WELCOME"/>
          <p:cNvSpPr txBox="1"/>
          <p:nvPr/>
        </p:nvSpPr>
        <p:spPr>
          <a:xfrm>
            <a:off x="5623560" y="8061069"/>
            <a:ext cx="13136881" cy="35687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i="1" sz="20000">
                <a:solidFill>
                  <a:srgbClr val="FFFFFF"/>
                </a:solidFill>
                <a:latin typeface="Avenir Next Regular"/>
                <a:ea typeface="Avenir Next Regular"/>
                <a:cs typeface="Avenir Next Regular"/>
                <a:sym typeface="Avenir Next Regular"/>
              </a:defRPr>
            </a:lvl1pPr>
          </a:lstStyle>
          <a:p>
            <a:pPr/>
            <a:r>
              <a:t>WELCOME</a:t>
            </a:r>
          </a:p>
        </p:txBody>
      </p:sp>
      <p:sp>
        <p:nvSpPr>
          <p:cNvPr id="178" name="Darin DeVore - darin@cclc.org…"/>
          <p:cNvSpPr txBox="1"/>
          <p:nvPr/>
        </p:nvSpPr>
        <p:spPr>
          <a:xfrm>
            <a:off x="14897096" y="11246662"/>
            <a:ext cx="8115759" cy="16002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a:lnSpc>
                <a:spcPct val="70000"/>
              </a:lnSpc>
              <a:spcBef>
                <a:spcPts val="1600"/>
              </a:spcBef>
              <a:defRPr b="1" i="1" sz="4400">
                <a:solidFill>
                  <a:srgbClr val="A6AAA9"/>
                </a:solidFill>
                <a:latin typeface="Avenir Next Regular"/>
                <a:ea typeface="Avenir Next Regular"/>
                <a:cs typeface="Avenir Next Regular"/>
                <a:sym typeface="Avenir Next Regular"/>
              </a:defRPr>
            </a:pPr>
            <a:r>
              <a:t>Darin DeVore - </a:t>
            </a:r>
            <a:r>
              <a:rPr u="sng">
                <a:hlinkClick r:id="rId2" invalidUrl="" action="" tgtFrame="" tooltip="" history="1" highlightClick="0" endSnd="0"/>
              </a:rPr>
              <a:t>darin@cclc.org</a:t>
            </a:r>
          </a:p>
          <a:p>
            <a:pPr>
              <a:lnSpc>
                <a:spcPct val="70000"/>
              </a:lnSpc>
              <a:spcBef>
                <a:spcPts val="1600"/>
              </a:spcBef>
              <a:defRPr b="1" i="1" sz="4400">
                <a:solidFill>
                  <a:srgbClr val="A6AAA9"/>
                </a:solidFill>
                <a:latin typeface="Avenir Next Regular"/>
                <a:ea typeface="Avenir Next Regular"/>
                <a:cs typeface="Avenir Next Regular"/>
                <a:sym typeface="Avenir Next Regular"/>
              </a:defRPr>
            </a:pPr>
            <a:r>
              <a:t>Calvary Chapel Laguna Creek</a:t>
            </a:r>
          </a:p>
        </p:txBody>
      </p:sp>
    </p:spTree>
  </p:cSld>
  <p:clrMapOvr>
    <a:masterClrMapping/>
  </p:clrMapOvr>
  <p:transition xmlns:p14="http://schemas.microsoft.com/office/powerpoint/2010/main" spd="med" advClick="1"/>
  <p:timing>
    <p:tnLst>
      <p:par>
        <p:cTn id="1" nodeType="tmRoot" restart="never" dur="indefinite" fill="hold">
          <p:childTnLst>
            <p:seq concurrent="1" prevAc="none" nextAc="seek">
              <p:cTn id="2" nodeType="mainSeq" dur="indefinite" fill="hold">
                <p:childTnLst>
                  <p:par>
                    <p:cTn id="3" fill="hold">
                      <p:stCondLst>
                        <p:cond delay="indefinite"/>
                      </p:stCondLst>
                      <p:childTnLst>
                        <p:par>
                          <p:cTn id="4" fill="hold">
                            <p:stCondLst>
                              <p:cond delay="0"/>
                            </p:stCondLst>
                            <p:childTnLst>
                              <p:par>
                                <p:cTn id="5" presetClass="entr" nodeType="clickEffect" presetSubtype="2" presetID="2" grpId="1" fill="hold">
                                  <p:stCondLst>
                                    <p:cond delay="0"/>
                                  </p:stCondLst>
                                  <p:iterate type="el" backwards="0">
                                    <p:tmAbs val="0"/>
                                  </p:iterate>
                                  <p:childTnLst>
                                    <p:set>
                                      <p:cBhvr>
                                        <p:cTn id="6" fill="hold"/>
                                        <p:tgtEl>
                                          <p:spTgt spid="178"/>
                                        </p:tgtEl>
                                        <p:attrNameLst>
                                          <p:attrName>style.visibility</p:attrName>
                                        </p:attrNameLst>
                                      </p:cBhvr>
                                      <p:to>
                                        <p:strVal val="visible"/>
                                      </p:to>
                                    </p:set>
                                    <p:anim calcmode="lin" valueType="num">
                                      <p:cBhvr>
                                        <p:cTn id="7" dur="1000" fill="hold"/>
                                        <p:tgtEl>
                                          <p:spTgt spid="178"/>
                                        </p:tgtEl>
                                        <p:attrNameLst>
                                          <p:attrName>ppt_x</p:attrName>
                                        </p:attrNameLst>
                                      </p:cBhvr>
                                      <p:tavLst>
                                        <p:tav tm="0">
                                          <p:val>
                                            <p:strVal val="1+#ppt_w/2"/>
                                          </p:val>
                                        </p:tav>
                                        <p:tav tm="100000">
                                          <p:val>
                                            <p:strVal val="#ppt_x"/>
                                          </p:val>
                                        </p:tav>
                                      </p:tavLst>
                                    </p:anim>
                                    <p:anim calcmode="lin" valueType="num">
                                      <p:cBhvr>
                                        <p:cTn id="8" dur="1000" fill="hold"/>
                                        <p:tgtEl>
                                          <p:spTgt spid="17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bldLst>
      <p:bldP build="whole" bldLvl="1" animBg="1" rev="0" advAuto="0" spid="178" grpId="1"/>
    </p:bldLst>
  </p:timing>
</p:sld>
</file>

<file path=ppt/slides/slide10.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bg>
      <p:bgPr>
        <a:solidFill>
          <a:srgbClr val="185780"/>
        </a:solidFill>
      </p:bgPr>
    </p:bg>
    <p:spTree>
      <p:nvGrpSpPr>
        <p:cNvPr id="1" name=""/>
        <p:cNvGrpSpPr/>
        <p:nvPr/>
      </p:nvGrpSpPr>
      <p:grpSpPr>
        <a:xfrm>
          <a:off x="0" y="0"/>
          <a:ext cx="0" cy="0"/>
          <a:chOff x="0" y="0"/>
          <a:chExt cx="0" cy="0"/>
        </a:xfrm>
      </p:grpSpPr>
      <p:grpSp>
        <p:nvGrpSpPr>
          <p:cNvPr id="331" name="Group"/>
          <p:cNvGrpSpPr/>
          <p:nvPr/>
        </p:nvGrpSpPr>
        <p:grpSpPr>
          <a:xfrm>
            <a:off x="694418" y="138533"/>
            <a:ext cx="12329337" cy="4576660"/>
            <a:chOff x="0" y="0"/>
            <a:chExt cx="12329335" cy="4576658"/>
          </a:xfrm>
        </p:grpSpPr>
        <p:grpSp>
          <p:nvGrpSpPr>
            <p:cNvPr id="324" name="Group"/>
            <p:cNvGrpSpPr/>
            <p:nvPr/>
          </p:nvGrpSpPr>
          <p:grpSpPr>
            <a:xfrm>
              <a:off x="0" y="694719"/>
              <a:ext cx="12329336" cy="3881940"/>
              <a:chOff x="0" y="0"/>
              <a:chExt cx="12329335" cy="3881939"/>
            </a:xfrm>
          </p:grpSpPr>
          <p:sp>
            <p:nvSpPr>
              <p:cNvPr id="321" name="Shape"/>
              <p:cNvSpPr/>
              <p:nvPr/>
            </p:nvSpPr>
            <p:spPr>
              <a:xfrm>
                <a:off x="-1" y="-1"/>
                <a:ext cx="5314585" cy="388194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10696" y="21600"/>
                    </a:lnTo>
                    <a:lnTo>
                      <a:pt x="21600" y="21600"/>
                    </a:lnTo>
                    <a:lnTo>
                      <a:pt x="10962" y="117"/>
                    </a:lnTo>
                    <a:lnTo>
                      <a:pt x="0" y="0"/>
                    </a:lnTo>
                    <a:close/>
                  </a:path>
                </a:pathLst>
              </a:custGeom>
              <a:solidFill>
                <a:srgbClr val="CCCCCC">
                  <a:alpha val="20368"/>
                </a:srgbClr>
              </a:solidFill>
              <a:ln w="12700" cap="flat">
                <a:noFill/>
                <a:miter lim="400000"/>
              </a:ln>
              <a:effectLst/>
            </p:spPr>
            <p:txBody>
              <a:bodyPr wrap="square" lIns="50800" tIns="50800" rIns="50800" bIns="50800" numCol="1" anchor="ctr">
                <a:noAutofit/>
              </a:bodyPr>
              <a:lstStyle/>
              <a:p>
                <a:pPr algn="ctr">
                  <a:lnSpc>
                    <a:spcPct val="80000"/>
                  </a:lnSpc>
                  <a:spcBef>
                    <a:spcPts val="0"/>
                  </a:spcBef>
                  <a:defRPr cap="all" sz="4000">
                    <a:latin typeface="+mn-lt"/>
                    <a:ea typeface="+mn-ea"/>
                    <a:cs typeface="+mn-cs"/>
                    <a:sym typeface="DIN Condensed Bold"/>
                  </a:defRPr>
                </a:pPr>
              </a:p>
            </p:txBody>
          </p:sp>
          <p:sp>
            <p:nvSpPr>
              <p:cNvPr id="322" name="Shape"/>
              <p:cNvSpPr/>
              <p:nvPr/>
            </p:nvSpPr>
            <p:spPr>
              <a:xfrm>
                <a:off x="3507375" y="-1"/>
                <a:ext cx="5314585" cy="388194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10696" y="21600"/>
                    </a:lnTo>
                    <a:lnTo>
                      <a:pt x="21600" y="21600"/>
                    </a:lnTo>
                    <a:lnTo>
                      <a:pt x="10962" y="117"/>
                    </a:lnTo>
                    <a:lnTo>
                      <a:pt x="0" y="0"/>
                    </a:lnTo>
                    <a:close/>
                  </a:path>
                </a:pathLst>
              </a:custGeom>
              <a:solidFill>
                <a:srgbClr val="CCCCCC">
                  <a:alpha val="20000"/>
                </a:srgbClr>
              </a:solidFill>
              <a:ln w="12700" cap="flat">
                <a:noFill/>
                <a:miter lim="400000"/>
              </a:ln>
              <a:effectLst/>
            </p:spPr>
            <p:txBody>
              <a:bodyPr wrap="square" lIns="50800" tIns="50800" rIns="50800" bIns="50800" numCol="1" anchor="ctr">
                <a:noAutofit/>
              </a:bodyPr>
              <a:lstStyle/>
              <a:p>
                <a:pPr algn="ctr">
                  <a:lnSpc>
                    <a:spcPct val="80000"/>
                  </a:lnSpc>
                  <a:spcBef>
                    <a:spcPts val="0"/>
                  </a:spcBef>
                  <a:defRPr cap="all" sz="4000">
                    <a:latin typeface="+mn-lt"/>
                    <a:ea typeface="+mn-ea"/>
                    <a:cs typeface="+mn-cs"/>
                    <a:sym typeface="DIN Condensed Bold"/>
                  </a:defRPr>
                </a:pPr>
              </a:p>
            </p:txBody>
          </p:sp>
          <p:sp>
            <p:nvSpPr>
              <p:cNvPr id="323" name="Shape"/>
              <p:cNvSpPr/>
              <p:nvPr/>
            </p:nvSpPr>
            <p:spPr>
              <a:xfrm>
                <a:off x="7014751" y="-1"/>
                <a:ext cx="5314585" cy="388194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10696" y="21600"/>
                    </a:lnTo>
                    <a:lnTo>
                      <a:pt x="21600" y="21600"/>
                    </a:lnTo>
                    <a:lnTo>
                      <a:pt x="10962" y="117"/>
                    </a:lnTo>
                    <a:lnTo>
                      <a:pt x="0" y="0"/>
                    </a:lnTo>
                    <a:close/>
                  </a:path>
                </a:pathLst>
              </a:custGeom>
              <a:solidFill>
                <a:srgbClr val="CCCCCC">
                  <a:alpha val="20000"/>
                </a:srgbClr>
              </a:solidFill>
              <a:ln w="12700" cap="flat">
                <a:noFill/>
                <a:miter lim="400000"/>
              </a:ln>
              <a:effectLst/>
            </p:spPr>
            <p:txBody>
              <a:bodyPr wrap="square" lIns="50800" tIns="50800" rIns="50800" bIns="50800" numCol="1" anchor="ctr">
                <a:noAutofit/>
              </a:bodyPr>
              <a:lstStyle/>
              <a:p>
                <a:pPr algn="ctr">
                  <a:lnSpc>
                    <a:spcPct val="80000"/>
                  </a:lnSpc>
                  <a:spcBef>
                    <a:spcPts val="0"/>
                  </a:spcBef>
                  <a:defRPr cap="all" sz="4000">
                    <a:latin typeface="+mn-lt"/>
                    <a:ea typeface="+mn-ea"/>
                    <a:cs typeface="+mn-cs"/>
                    <a:sym typeface="DIN Condensed Bold"/>
                  </a:defRPr>
                </a:pPr>
              </a:p>
            </p:txBody>
          </p:sp>
        </p:grpSp>
        <p:sp>
          <p:nvSpPr>
            <p:cNvPr id="325" name="observation"/>
            <p:cNvSpPr txBox="1"/>
            <p:nvPr/>
          </p:nvSpPr>
          <p:spPr>
            <a:xfrm>
              <a:off x="3264870" y="4064424"/>
              <a:ext cx="1703617" cy="4953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defRPr sz="2300">
                  <a:solidFill>
                    <a:srgbClr val="90CCF0"/>
                  </a:solidFill>
                </a:defRPr>
              </a:lvl1pPr>
            </a:lstStyle>
            <a:p>
              <a:pPr/>
              <a:r>
                <a:t>observation</a:t>
              </a:r>
            </a:p>
          </p:txBody>
        </p:sp>
        <p:sp>
          <p:nvSpPr>
            <p:cNvPr id="326" name="TEACHING"/>
            <p:cNvSpPr txBox="1"/>
            <p:nvPr/>
          </p:nvSpPr>
          <p:spPr>
            <a:xfrm>
              <a:off x="566891" y="-1"/>
              <a:ext cx="10356114" cy="2654301"/>
            </a:xfrm>
            <a:prstGeom prst="rect">
              <a:avLst/>
            </a:prstGeom>
            <a:noFill/>
            <a:ln w="12700" cap="flat">
              <a:noFill/>
              <a:miter lim="400000"/>
            </a:ln>
            <a:effectLst>
              <a:outerShdw sx="100000" sy="100000" kx="0" ky="0" algn="b" rotWithShape="0" blurRad="50800" dist="111528" dir="2699427">
                <a:srgbClr val="000000">
                  <a:alpha val="50000"/>
                </a:srgbClr>
              </a:outerShdw>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defRPr b="1" sz="14700">
                  <a:solidFill>
                    <a:srgbClr val="90CCF0"/>
                  </a:solidFill>
                  <a:latin typeface="Avenir Next Regular"/>
                  <a:ea typeface="Avenir Next Regular"/>
                  <a:cs typeface="Avenir Next Regular"/>
                  <a:sym typeface="Avenir Next Regular"/>
                </a:defRPr>
              </a:lvl1pPr>
            </a:lstStyle>
            <a:p>
              <a:pPr/>
              <a:r>
                <a:t>TEACHING </a:t>
              </a:r>
            </a:p>
          </p:txBody>
        </p:sp>
        <p:sp>
          <p:nvSpPr>
            <p:cNvPr id="327" name="INDUCTIVE METHOD"/>
            <p:cNvSpPr txBox="1"/>
            <p:nvPr/>
          </p:nvSpPr>
          <p:spPr>
            <a:xfrm>
              <a:off x="1462380" y="2304582"/>
              <a:ext cx="10396043" cy="1524001"/>
            </a:xfrm>
            <a:prstGeom prst="rect">
              <a:avLst/>
            </a:prstGeom>
            <a:noFill/>
            <a:ln w="12700" cap="flat">
              <a:noFill/>
              <a:miter lim="400000"/>
            </a:ln>
            <a:effectLst>
              <a:outerShdw sx="100000" sy="100000" kx="0" ky="0" algn="b" rotWithShape="0" blurRad="25400" dist="78701" dir="2700000">
                <a:srgbClr val="000000">
                  <a:alpha val="50000"/>
                </a:srgbClr>
              </a:outerShdw>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defRPr sz="8200">
                  <a:solidFill>
                    <a:srgbClr val="FFFFFF"/>
                  </a:solidFill>
                  <a:latin typeface="Avenir Next Regular"/>
                  <a:ea typeface="Avenir Next Regular"/>
                  <a:cs typeface="Avenir Next Regular"/>
                  <a:sym typeface="Avenir Next Regular"/>
                </a:defRPr>
              </a:lvl1pPr>
            </a:lstStyle>
            <a:p>
              <a:pPr/>
              <a:r>
                <a:t>INDUCTIVE METHOD</a:t>
              </a:r>
            </a:p>
          </p:txBody>
        </p:sp>
        <p:sp>
          <p:nvSpPr>
            <p:cNvPr id="328" name="using the"/>
            <p:cNvSpPr txBox="1"/>
            <p:nvPr/>
          </p:nvSpPr>
          <p:spPr>
            <a:xfrm>
              <a:off x="460461" y="1735465"/>
              <a:ext cx="3706090" cy="1137920"/>
            </a:xfrm>
            <a:prstGeom prst="rect">
              <a:avLst/>
            </a:prstGeom>
            <a:noFill/>
            <a:ln w="12700" cap="flat">
              <a:noFill/>
              <a:miter lim="400000"/>
            </a:ln>
            <a:effectLst>
              <a:outerShdw sx="100000" sy="100000" kx="0" ky="0" algn="b" rotWithShape="0" blurRad="0" dist="59945" dir="2700000">
                <a:srgbClr val="000000">
                  <a:alpha val="50000"/>
                </a:srgbClr>
              </a:outerShdw>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defRPr sz="8200">
                  <a:solidFill>
                    <a:srgbClr val="CCCCCC"/>
                  </a:solidFill>
                  <a:latin typeface="Brush Script Std Medium"/>
                  <a:ea typeface="Brush Script Std Medium"/>
                  <a:cs typeface="Brush Script Std Medium"/>
                  <a:sym typeface="Brush Script Std Medium"/>
                </a:defRPr>
              </a:lvl1pPr>
            </a:lstStyle>
            <a:p>
              <a:pPr/>
              <a:r>
                <a:t>using the</a:t>
              </a:r>
            </a:p>
          </p:txBody>
        </p:sp>
        <p:sp>
          <p:nvSpPr>
            <p:cNvPr id="329" name="interpretation"/>
            <p:cNvSpPr txBox="1"/>
            <p:nvPr/>
          </p:nvSpPr>
          <p:spPr>
            <a:xfrm>
              <a:off x="6526095" y="4064424"/>
              <a:ext cx="1953655" cy="4953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defRPr sz="2300">
                  <a:solidFill>
                    <a:srgbClr val="90CCF0"/>
                  </a:solidFill>
                </a:defRPr>
              </a:lvl1pPr>
            </a:lstStyle>
            <a:p>
              <a:pPr/>
              <a:r>
                <a:t>interpretation</a:t>
              </a:r>
            </a:p>
          </p:txBody>
        </p:sp>
        <p:sp>
          <p:nvSpPr>
            <p:cNvPr id="330" name="application"/>
            <p:cNvSpPr txBox="1"/>
            <p:nvPr/>
          </p:nvSpPr>
          <p:spPr>
            <a:xfrm>
              <a:off x="10338213" y="4064424"/>
              <a:ext cx="1614235" cy="4953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defRPr sz="2300">
                  <a:solidFill>
                    <a:srgbClr val="90CCF0"/>
                  </a:solidFill>
                </a:defRPr>
              </a:lvl1pPr>
            </a:lstStyle>
            <a:p>
              <a:pPr/>
              <a:r>
                <a:t>application</a:t>
              </a:r>
            </a:p>
          </p:txBody>
        </p:sp>
      </p:grpSp>
      <p:grpSp>
        <p:nvGrpSpPr>
          <p:cNvPr id="334" name="Group"/>
          <p:cNvGrpSpPr/>
          <p:nvPr/>
        </p:nvGrpSpPr>
        <p:grpSpPr>
          <a:xfrm>
            <a:off x="2332728" y="5568042"/>
            <a:ext cx="8630901" cy="6891294"/>
            <a:chOff x="0" y="0"/>
            <a:chExt cx="8630899" cy="6891292"/>
          </a:xfrm>
        </p:grpSpPr>
        <p:pic>
          <p:nvPicPr>
            <p:cNvPr id="332" name="teaching to fish 2.jpg" descr="teaching to fish 2.jpg"/>
            <p:cNvPicPr>
              <a:picLocks noChangeAspect="1"/>
            </p:cNvPicPr>
            <p:nvPr/>
          </p:nvPicPr>
          <p:blipFill>
            <a:blip r:embed="rId3">
              <a:extLst/>
            </a:blip>
            <a:stretch>
              <a:fillRect/>
            </a:stretch>
          </p:blipFill>
          <p:spPr>
            <a:xfrm>
              <a:off x="81585" y="1196784"/>
              <a:ext cx="8549315" cy="5694509"/>
            </a:xfrm>
            <a:prstGeom prst="rect">
              <a:avLst/>
            </a:prstGeom>
            <a:ln w="12700" cap="flat">
              <a:noFill/>
              <a:miter lim="400000"/>
            </a:ln>
            <a:effectLst/>
          </p:spPr>
        </p:pic>
        <p:sp>
          <p:nvSpPr>
            <p:cNvPr id="333" name="TEACHING TO FISH"/>
            <p:cNvSpPr txBox="1"/>
            <p:nvPr/>
          </p:nvSpPr>
          <p:spPr>
            <a:xfrm>
              <a:off x="0" y="0"/>
              <a:ext cx="7248906" cy="11430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defRPr b="1" sz="6000">
                  <a:solidFill>
                    <a:srgbClr val="FFFFFF"/>
                  </a:solidFill>
                  <a:latin typeface="Avenir Next Regular"/>
                  <a:ea typeface="Avenir Next Regular"/>
                  <a:cs typeface="Avenir Next Regular"/>
                  <a:sym typeface="Avenir Next Regular"/>
                </a:defRPr>
              </a:lvl1pPr>
            </a:lstStyle>
            <a:p>
              <a:pPr/>
              <a:r>
                <a:t>TEACHING TO FISH</a:t>
              </a:r>
            </a:p>
          </p:txBody>
        </p:sp>
      </p:grpSp>
      <p:grpSp>
        <p:nvGrpSpPr>
          <p:cNvPr id="337" name="Group"/>
          <p:cNvGrpSpPr/>
          <p:nvPr/>
        </p:nvGrpSpPr>
        <p:grpSpPr>
          <a:xfrm>
            <a:off x="13541421" y="5568042"/>
            <a:ext cx="8509851" cy="6891294"/>
            <a:chOff x="0" y="0"/>
            <a:chExt cx="8509850" cy="6891292"/>
          </a:xfrm>
        </p:grpSpPr>
        <p:pic>
          <p:nvPicPr>
            <p:cNvPr id="335" name="fish on a plate.jpg" descr="fish on a plate.jpg"/>
            <p:cNvPicPr>
              <a:picLocks noChangeAspect="1"/>
            </p:cNvPicPr>
            <p:nvPr/>
          </p:nvPicPr>
          <p:blipFill>
            <a:blip r:embed="rId4">
              <a:extLst/>
            </a:blip>
            <a:stretch>
              <a:fillRect/>
            </a:stretch>
          </p:blipFill>
          <p:spPr>
            <a:xfrm>
              <a:off x="0" y="1196784"/>
              <a:ext cx="8509851" cy="5694509"/>
            </a:xfrm>
            <a:prstGeom prst="rect">
              <a:avLst/>
            </a:prstGeom>
            <a:ln w="12700" cap="flat">
              <a:noFill/>
              <a:miter lim="400000"/>
            </a:ln>
            <a:effectLst/>
          </p:spPr>
        </p:pic>
        <p:sp>
          <p:nvSpPr>
            <p:cNvPr id="336" name="GIVING A FISH"/>
            <p:cNvSpPr txBox="1"/>
            <p:nvPr/>
          </p:nvSpPr>
          <p:spPr>
            <a:xfrm>
              <a:off x="25364" y="0"/>
              <a:ext cx="5515357" cy="11430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defRPr b="1" sz="6000">
                  <a:solidFill>
                    <a:srgbClr val="FFFFFF"/>
                  </a:solidFill>
                  <a:latin typeface="Avenir Next Regular"/>
                  <a:ea typeface="Avenir Next Regular"/>
                  <a:cs typeface="Avenir Next Regular"/>
                  <a:sym typeface="Avenir Next Regular"/>
                </a:defRPr>
              </a:lvl1pPr>
            </a:lstStyle>
            <a:p>
              <a:pPr/>
              <a:r>
                <a:t>GIVING A FISH</a:t>
              </a:r>
            </a:p>
          </p:txBody>
        </p:sp>
      </p:grpSp>
      <p:sp>
        <p:nvSpPr>
          <p:cNvPr id="338" name="And"/>
          <p:cNvSpPr txBox="1"/>
          <p:nvPr/>
        </p:nvSpPr>
        <p:spPr>
          <a:xfrm rot="21000000">
            <a:off x="10301670" y="5390243"/>
            <a:ext cx="2545081" cy="1498600"/>
          </a:xfrm>
          <a:prstGeom prst="rect">
            <a:avLst/>
          </a:prstGeom>
          <a:ln w="12700">
            <a:miter lim="400000"/>
          </a:ln>
          <a:effectLst>
            <a:outerShdw sx="100000" sy="100000" kx="0" ky="0" algn="b" rotWithShape="0" blurRad="63500" dist="110868" dir="5400000">
              <a:srgbClr val="000000">
                <a:alpha val="50000"/>
              </a:srgbClr>
            </a:outerShdw>
          </a:effectLst>
          <a:extLst>
            <a:ext uri="{C572A759-6A51-4108-AA02-DFA0A04FC94B}">
              <ma14:wrappingTextBoxFlag xmlns:ma14="http://schemas.microsoft.com/office/mac/drawingml/2011/main" val="1"/>
            </a:ext>
          </a:extLst>
        </p:spPr>
        <p:txBody>
          <a:bodyPr wrap="none" lIns="50800" tIns="50800" rIns="50800" bIns="50800" anchor="ctr">
            <a:spAutoFit/>
          </a:bodyPr>
          <a:lstStyle>
            <a:lvl1pPr>
              <a:defRPr sz="11000">
                <a:solidFill>
                  <a:srgbClr val="90CCF0"/>
                </a:solidFill>
                <a:latin typeface="Brush Script Std Medium"/>
                <a:ea typeface="Brush Script Std Medium"/>
                <a:cs typeface="Brush Script Std Medium"/>
                <a:sym typeface="Brush Script Std Medium"/>
              </a:defRPr>
            </a:lvl1pPr>
          </a:lstStyle>
          <a:p>
            <a:pPr/>
            <a:r>
              <a:t>And</a:t>
            </a:r>
          </a:p>
        </p:txBody>
      </p:sp>
    </p:spTree>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advClick="1" p14:dur="2000">
        <p159:morph option="byObject"/>
      </p:transition>
    </mc:Choice>
    <mc:Fallback>
      <p:transition spd="slow">
        <p:fade/>
      </p:transition>
    </mc:Fallback>
  </mc:AlternateContent>
  <p:timing>
    <p:tnLst>
      <p:par>
        <p:cTn id="1" nodeType="tmRoot" restart="never" dur="indefinite" fill="hold">
          <p:childTnLst>
            <p:seq concurrent="1" prevAc="none" nextAc="seek">
              <p:cTn id="2" nodeType="mainSeq" dur="indefinite" fill="hold">
                <p:childTnLst>
                  <p:par>
                    <p:cTn id="3" fill="hold">
                      <p:stCondLst>
                        <p:cond delay="indefinite"/>
                      </p:stCondLst>
                      <p:childTnLst>
                        <p:par>
                          <p:cTn id="4" fill="hold">
                            <p:stCondLst>
                              <p:cond delay="0"/>
                            </p:stCondLst>
                            <p:childTnLst>
                              <p:par>
                                <p:cTn id="5" presetClass="entr" nodeType="clickEffect" presetSubtype="8" presetID="2" grpId="1" fill="hold">
                                  <p:stCondLst>
                                    <p:cond delay="0"/>
                                  </p:stCondLst>
                                  <p:iterate type="el" backwards="0">
                                    <p:tmAbs val="0"/>
                                  </p:iterate>
                                  <p:childTnLst>
                                    <p:set>
                                      <p:cBhvr>
                                        <p:cTn id="6" fill="hold"/>
                                        <p:tgtEl>
                                          <p:spTgt spid="334"/>
                                        </p:tgtEl>
                                        <p:attrNameLst>
                                          <p:attrName>style.visibility</p:attrName>
                                        </p:attrNameLst>
                                      </p:cBhvr>
                                      <p:to>
                                        <p:strVal val="visible"/>
                                      </p:to>
                                    </p:set>
                                    <p:anim calcmode="lin" valueType="num">
                                      <p:cBhvr>
                                        <p:cTn id="7" dur="1000" fill="hold"/>
                                        <p:tgtEl>
                                          <p:spTgt spid="334"/>
                                        </p:tgtEl>
                                        <p:attrNameLst>
                                          <p:attrName>ppt_x</p:attrName>
                                        </p:attrNameLst>
                                      </p:cBhvr>
                                      <p:tavLst>
                                        <p:tav tm="0">
                                          <p:val>
                                            <p:strVal val="0-#ppt_w/2"/>
                                          </p:val>
                                        </p:tav>
                                        <p:tav tm="100000">
                                          <p:val>
                                            <p:strVal val="#ppt_x"/>
                                          </p:val>
                                        </p:tav>
                                      </p:tavLst>
                                    </p:anim>
                                    <p:anim calcmode="lin" valueType="num">
                                      <p:cBhvr>
                                        <p:cTn id="8" dur="1000" fill="hold"/>
                                        <p:tgtEl>
                                          <p:spTgt spid="334"/>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Class="entr" nodeType="clickEffect" presetSubtype="1" presetID="2" grpId="2" fill="hold">
                                  <p:stCondLst>
                                    <p:cond delay="0"/>
                                  </p:stCondLst>
                                  <p:iterate type="el" backwards="0">
                                    <p:tmAbs val="0"/>
                                  </p:iterate>
                                  <p:childTnLst>
                                    <p:set>
                                      <p:cBhvr>
                                        <p:cTn id="12" fill="hold"/>
                                        <p:tgtEl>
                                          <p:spTgt spid="338"/>
                                        </p:tgtEl>
                                        <p:attrNameLst>
                                          <p:attrName>style.visibility</p:attrName>
                                        </p:attrNameLst>
                                      </p:cBhvr>
                                      <p:to>
                                        <p:strVal val="visible"/>
                                      </p:to>
                                    </p:set>
                                    <p:anim calcmode="lin" valueType="num">
                                      <p:cBhvr>
                                        <p:cTn id="13" dur="1000" fill="hold"/>
                                        <p:tgtEl>
                                          <p:spTgt spid="338"/>
                                        </p:tgtEl>
                                        <p:attrNameLst>
                                          <p:attrName>ppt_x</p:attrName>
                                        </p:attrNameLst>
                                      </p:cBhvr>
                                      <p:tavLst>
                                        <p:tav tm="0">
                                          <p:val>
                                            <p:strVal val="#ppt_x"/>
                                          </p:val>
                                        </p:tav>
                                        <p:tav tm="100000">
                                          <p:val>
                                            <p:strVal val="#ppt_x"/>
                                          </p:val>
                                        </p:tav>
                                      </p:tavLst>
                                    </p:anim>
                                    <p:anim calcmode="lin" valueType="num">
                                      <p:cBhvr>
                                        <p:cTn id="14" dur="1000" fill="hold"/>
                                        <p:tgtEl>
                                          <p:spTgt spid="338"/>
                                        </p:tgtEl>
                                        <p:attrNameLst>
                                          <p:attrName>ppt_y</p:attrName>
                                        </p:attrNameLst>
                                      </p:cBhvr>
                                      <p:tavLst>
                                        <p:tav tm="0">
                                          <p:val>
                                            <p:strVal val="0-#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Class="entr" nodeType="clickEffect" presetSubtype="2" presetID="2" grpId="3" fill="hold">
                                  <p:stCondLst>
                                    <p:cond delay="0"/>
                                  </p:stCondLst>
                                  <p:iterate type="el" backwards="0">
                                    <p:tmAbs val="0"/>
                                  </p:iterate>
                                  <p:childTnLst>
                                    <p:set>
                                      <p:cBhvr>
                                        <p:cTn id="18" fill="hold"/>
                                        <p:tgtEl>
                                          <p:spTgt spid="337"/>
                                        </p:tgtEl>
                                        <p:attrNameLst>
                                          <p:attrName>style.visibility</p:attrName>
                                        </p:attrNameLst>
                                      </p:cBhvr>
                                      <p:to>
                                        <p:strVal val="visible"/>
                                      </p:to>
                                    </p:set>
                                    <p:anim calcmode="lin" valueType="num">
                                      <p:cBhvr>
                                        <p:cTn id="19" dur="1000" fill="hold"/>
                                        <p:tgtEl>
                                          <p:spTgt spid="337"/>
                                        </p:tgtEl>
                                        <p:attrNameLst>
                                          <p:attrName>ppt_x</p:attrName>
                                        </p:attrNameLst>
                                      </p:cBhvr>
                                      <p:tavLst>
                                        <p:tav tm="0">
                                          <p:val>
                                            <p:strVal val="1+#ppt_w/2"/>
                                          </p:val>
                                        </p:tav>
                                        <p:tav tm="100000">
                                          <p:val>
                                            <p:strVal val="#ppt_x"/>
                                          </p:val>
                                        </p:tav>
                                      </p:tavLst>
                                    </p:anim>
                                    <p:anim calcmode="lin" valueType="num">
                                      <p:cBhvr>
                                        <p:cTn id="20" dur="1000" fill="hold"/>
                                        <p:tgtEl>
                                          <p:spTgt spid="33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bldLst>
      <p:bldP build="whole" bldLvl="1" animBg="1" rev="0" advAuto="0" spid="338" grpId="2"/>
      <p:bldP build="whole" bldLvl="1" animBg="1" rev="0" advAuto="0" spid="337" grpId="3"/>
      <p:bldP build="whole" bldLvl="1" animBg="1" rev="0" advAuto="0" spid="334" grpId="1"/>
    </p:bldLst>
  </p:timing>
</p:sld>
</file>

<file path=ppt/slides/slide11.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bg>
      <p:bgPr>
        <a:solidFill>
          <a:srgbClr val="185780"/>
        </a:solidFill>
      </p:bgPr>
    </p:bg>
    <p:spTree>
      <p:nvGrpSpPr>
        <p:cNvPr id="1" name=""/>
        <p:cNvGrpSpPr/>
        <p:nvPr/>
      </p:nvGrpSpPr>
      <p:grpSpPr>
        <a:xfrm>
          <a:off x="0" y="0"/>
          <a:ext cx="0" cy="0"/>
          <a:chOff x="0" y="0"/>
          <a:chExt cx="0" cy="0"/>
        </a:xfrm>
      </p:grpSpPr>
      <p:grpSp>
        <p:nvGrpSpPr>
          <p:cNvPr id="352" name="Group"/>
          <p:cNvGrpSpPr/>
          <p:nvPr/>
        </p:nvGrpSpPr>
        <p:grpSpPr>
          <a:xfrm>
            <a:off x="694418" y="138533"/>
            <a:ext cx="12329337" cy="4576660"/>
            <a:chOff x="0" y="0"/>
            <a:chExt cx="12329335" cy="4576658"/>
          </a:xfrm>
        </p:grpSpPr>
        <p:grpSp>
          <p:nvGrpSpPr>
            <p:cNvPr id="345" name="Group"/>
            <p:cNvGrpSpPr/>
            <p:nvPr/>
          </p:nvGrpSpPr>
          <p:grpSpPr>
            <a:xfrm>
              <a:off x="0" y="694719"/>
              <a:ext cx="12329336" cy="3881940"/>
              <a:chOff x="0" y="0"/>
              <a:chExt cx="12329335" cy="3881939"/>
            </a:xfrm>
          </p:grpSpPr>
          <p:sp>
            <p:nvSpPr>
              <p:cNvPr id="342" name="Shape"/>
              <p:cNvSpPr/>
              <p:nvPr/>
            </p:nvSpPr>
            <p:spPr>
              <a:xfrm>
                <a:off x="-1" y="-1"/>
                <a:ext cx="5314585" cy="388194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10696" y="21600"/>
                    </a:lnTo>
                    <a:lnTo>
                      <a:pt x="21600" y="21600"/>
                    </a:lnTo>
                    <a:lnTo>
                      <a:pt x="10962" y="117"/>
                    </a:lnTo>
                    <a:lnTo>
                      <a:pt x="0" y="0"/>
                    </a:lnTo>
                    <a:close/>
                  </a:path>
                </a:pathLst>
              </a:custGeom>
              <a:solidFill>
                <a:srgbClr val="CCCCCC">
                  <a:alpha val="20368"/>
                </a:srgbClr>
              </a:solidFill>
              <a:ln w="12700" cap="flat">
                <a:noFill/>
                <a:miter lim="400000"/>
              </a:ln>
              <a:effectLst/>
            </p:spPr>
            <p:txBody>
              <a:bodyPr wrap="square" lIns="50800" tIns="50800" rIns="50800" bIns="50800" numCol="1" anchor="ctr">
                <a:noAutofit/>
              </a:bodyPr>
              <a:lstStyle/>
              <a:p>
                <a:pPr algn="ctr">
                  <a:lnSpc>
                    <a:spcPct val="80000"/>
                  </a:lnSpc>
                  <a:spcBef>
                    <a:spcPts val="0"/>
                  </a:spcBef>
                  <a:defRPr cap="all" sz="4000">
                    <a:latin typeface="+mn-lt"/>
                    <a:ea typeface="+mn-ea"/>
                    <a:cs typeface="+mn-cs"/>
                    <a:sym typeface="DIN Condensed Bold"/>
                  </a:defRPr>
                </a:pPr>
              </a:p>
            </p:txBody>
          </p:sp>
          <p:sp>
            <p:nvSpPr>
              <p:cNvPr id="343" name="Shape"/>
              <p:cNvSpPr/>
              <p:nvPr/>
            </p:nvSpPr>
            <p:spPr>
              <a:xfrm>
                <a:off x="3507375" y="-1"/>
                <a:ext cx="5314585" cy="388194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10696" y="21600"/>
                    </a:lnTo>
                    <a:lnTo>
                      <a:pt x="21600" y="21600"/>
                    </a:lnTo>
                    <a:lnTo>
                      <a:pt x="10962" y="117"/>
                    </a:lnTo>
                    <a:lnTo>
                      <a:pt x="0" y="0"/>
                    </a:lnTo>
                    <a:close/>
                  </a:path>
                </a:pathLst>
              </a:custGeom>
              <a:solidFill>
                <a:srgbClr val="CCCCCC">
                  <a:alpha val="20000"/>
                </a:srgbClr>
              </a:solidFill>
              <a:ln w="12700" cap="flat">
                <a:noFill/>
                <a:miter lim="400000"/>
              </a:ln>
              <a:effectLst/>
            </p:spPr>
            <p:txBody>
              <a:bodyPr wrap="square" lIns="50800" tIns="50800" rIns="50800" bIns="50800" numCol="1" anchor="ctr">
                <a:noAutofit/>
              </a:bodyPr>
              <a:lstStyle/>
              <a:p>
                <a:pPr algn="ctr">
                  <a:lnSpc>
                    <a:spcPct val="80000"/>
                  </a:lnSpc>
                  <a:spcBef>
                    <a:spcPts val="0"/>
                  </a:spcBef>
                  <a:defRPr cap="all" sz="4000">
                    <a:latin typeface="+mn-lt"/>
                    <a:ea typeface="+mn-ea"/>
                    <a:cs typeface="+mn-cs"/>
                    <a:sym typeface="DIN Condensed Bold"/>
                  </a:defRPr>
                </a:pPr>
              </a:p>
            </p:txBody>
          </p:sp>
          <p:sp>
            <p:nvSpPr>
              <p:cNvPr id="344" name="Shape"/>
              <p:cNvSpPr/>
              <p:nvPr/>
            </p:nvSpPr>
            <p:spPr>
              <a:xfrm>
                <a:off x="7014751" y="-1"/>
                <a:ext cx="5314585" cy="388194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10696" y="21600"/>
                    </a:lnTo>
                    <a:lnTo>
                      <a:pt x="21600" y="21600"/>
                    </a:lnTo>
                    <a:lnTo>
                      <a:pt x="10962" y="117"/>
                    </a:lnTo>
                    <a:lnTo>
                      <a:pt x="0" y="0"/>
                    </a:lnTo>
                    <a:close/>
                  </a:path>
                </a:pathLst>
              </a:custGeom>
              <a:solidFill>
                <a:srgbClr val="CCCCCC">
                  <a:alpha val="20000"/>
                </a:srgbClr>
              </a:solidFill>
              <a:ln w="12700" cap="flat">
                <a:noFill/>
                <a:miter lim="400000"/>
              </a:ln>
              <a:effectLst/>
            </p:spPr>
            <p:txBody>
              <a:bodyPr wrap="square" lIns="50800" tIns="50800" rIns="50800" bIns="50800" numCol="1" anchor="ctr">
                <a:noAutofit/>
              </a:bodyPr>
              <a:lstStyle/>
              <a:p>
                <a:pPr algn="ctr">
                  <a:lnSpc>
                    <a:spcPct val="80000"/>
                  </a:lnSpc>
                  <a:spcBef>
                    <a:spcPts val="0"/>
                  </a:spcBef>
                  <a:defRPr cap="all" sz="4000">
                    <a:latin typeface="+mn-lt"/>
                    <a:ea typeface="+mn-ea"/>
                    <a:cs typeface="+mn-cs"/>
                    <a:sym typeface="DIN Condensed Bold"/>
                  </a:defRPr>
                </a:pPr>
              </a:p>
            </p:txBody>
          </p:sp>
        </p:grpSp>
        <p:sp>
          <p:nvSpPr>
            <p:cNvPr id="346" name="observation"/>
            <p:cNvSpPr txBox="1"/>
            <p:nvPr/>
          </p:nvSpPr>
          <p:spPr>
            <a:xfrm>
              <a:off x="3264870" y="4064424"/>
              <a:ext cx="1703617" cy="4953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defRPr sz="2300">
                  <a:solidFill>
                    <a:srgbClr val="90CCF0"/>
                  </a:solidFill>
                </a:defRPr>
              </a:lvl1pPr>
            </a:lstStyle>
            <a:p>
              <a:pPr/>
              <a:r>
                <a:t>observation</a:t>
              </a:r>
            </a:p>
          </p:txBody>
        </p:sp>
        <p:sp>
          <p:nvSpPr>
            <p:cNvPr id="347" name="TEACHING"/>
            <p:cNvSpPr txBox="1"/>
            <p:nvPr/>
          </p:nvSpPr>
          <p:spPr>
            <a:xfrm>
              <a:off x="566891" y="-1"/>
              <a:ext cx="10356114" cy="2654301"/>
            </a:xfrm>
            <a:prstGeom prst="rect">
              <a:avLst/>
            </a:prstGeom>
            <a:noFill/>
            <a:ln w="12700" cap="flat">
              <a:noFill/>
              <a:miter lim="400000"/>
            </a:ln>
            <a:effectLst>
              <a:outerShdw sx="100000" sy="100000" kx="0" ky="0" algn="b" rotWithShape="0" blurRad="50800" dist="111528" dir="2699427">
                <a:srgbClr val="000000">
                  <a:alpha val="50000"/>
                </a:srgbClr>
              </a:outerShdw>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defRPr b="1" sz="14700">
                  <a:solidFill>
                    <a:srgbClr val="90CCF0"/>
                  </a:solidFill>
                  <a:latin typeface="Avenir Next Regular"/>
                  <a:ea typeface="Avenir Next Regular"/>
                  <a:cs typeface="Avenir Next Regular"/>
                  <a:sym typeface="Avenir Next Regular"/>
                </a:defRPr>
              </a:lvl1pPr>
            </a:lstStyle>
            <a:p>
              <a:pPr/>
              <a:r>
                <a:t>TEACHING </a:t>
              </a:r>
            </a:p>
          </p:txBody>
        </p:sp>
        <p:sp>
          <p:nvSpPr>
            <p:cNvPr id="348" name="INDUCTIVE METHOD"/>
            <p:cNvSpPr txBox="1"/>
            <p:nvPr/>
          </p:nvSpPr>
          <p:spPr>
            <a:xfrm>
              <a:off x="1462380" y="2304582"/>
              <a:ext cx="10396043" cy="1524001"/>
            </a:xfrm>
            <a:prstGeom prst="rect">
              <a:avLst/>
            </a:prstGeom>
            <a:noFill/>
            <a:ln w="12700" cap="flat">
              <a:noFill/>
              <a:miter lim="400000"/>
            </a:ln>
            <a:effectLst>
              <a:outerShdw sx="100000" sy="100000" kx="0" ky="0" algn="b" rotWithShape="0" blurRad="25400" dist="78701" dir="2700000">
                <a:srgbClr val="000000">
                  <a:alpha val="50000"/>
                </a:srgbClr>
              </a:outerShdw>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defRPr sz="8200">
                  <a:solidFill>
                    <a:srgbClr val="FFFFFF"/>
                  </a:solidFill>
                  <a:latin typeface="Avenir Next Regular"/>
                  <a:ea typeface="Avenir Next Regular"/>
                  <a:cs typeface="Avenir Next Regular"/>
                  <a:sym typeface="Avenir Next Regular"/>
                </a:defRPr>
              </a:lvl1pPr>
            </a:lstStyle>
            <a:p>
              <a:pPr/>
              <a:r>
                <a:t>INDUCTIVE METHOD</a:t>
              </a:r>
            </a:p>
          </p:txBody>
        </p:sp>
        <p:sp>
          <p:nvSpPr>
            <p:cNvPr id="349" name="using the"/>
            <p:cNvSpPr txBox="1"/>
            <p:nvPr/>
          </p:nvSpPr>
          <p:spPr>
            <a:xfrm>
              <a:off x="460461" y="1735465"/>
              <a:ext cx="3706090" cy="1137920"/>
            </a:xfrm>
            <a:prstGeom prst="rect">
              <a:avLst/>
            </a:prstGeom>
            <a:noFill/>
            <a:ln w="12700" cap="flat">
              <a:noFill/>
              <a:miter lim="400000"/>
            </a:ln>
            <a:effectLst>
              <a:outerShdw sx="100000" sy="100000" kx="0" ky="0" algn="b" rotWithShape="0" blurRad="0" dist="59945" dir="2700000">
                <a:srgbClr val="000000">
                  <a:alpha val="50000"/>
                </a:srgbClr>
              </a:outerShdw>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defRPr sz="8200">
                  <a:solidFill>
                    <a:srgbClr val="CCCCCC"/>
                  </a:solidFill>
                  <a:latin typeface="Brush Script Std Medium"/>
                  <a:ea typeface="Brush Script Std Medium"/>
                  <a:cs typeface="Brush Script Std Medium"/>
                  <a:sym typeface="Brush Script Std Medium"/>
                </a:defRPr>
              </a:lvl1pPr>
            </a:lstStyle>
            <a:p>
              <a:pPr/>
              <a:r>
                <a:t>using the</a:t>
              </a:r>
            </a:p>
          </p:txBody>
        </p:sp>
        <p:sp>
          <p:nvSpPr>
            <p:cNvPr id="350" name="interpretation"/>
            <p:cNvSpPr txBox="1"/>
            <p:nvPr/>
          </p:nvSpPr>
          <p:spPr>
            <a:xfrm>
              <a:off x="6526095" y="4064424"/>
              <a:ext cx="1953655" cy="4953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defRPr sz="2300">
                  <a:solidFill>
                    <a:srgbClr val="90CCF0"/>
                  </a:solidFill>
                </a:defRPr>
              </a:lvl1pPr>
            </a:lstStyle>
            <a:p>
              <a:pPr/>
              <a:r>
                <a:t>interpretation</a:t>
              </a:r>
            </a:p>
          </p:txBody>
        </p:sp>
        <p:sp>
          <p:nvSpPr>
            <p:cNvPr id="351" name="application"/>
            <p:cNvSpPr txBox="1"/>
            <p:nvPr/>
          </p:nvSpPr>
          <p:spPr>
            <a:xfrm>
              <a:off x="10338213" y="4064424"/>
              <a:ext cx="1614235" cy="4953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defRPr sz="2300">
                  <a:solidFill>
                    <a:srgbClr val="90CCF0"/>
                  </a:solidFill>
                </a:defRPr>
              </a:lvl1pPr>
            </a:lstStyle>
            <a:p>
              <a:pPr/>
              <a:r>
                <a:t>application</a:t>
              </a:r>
            </a:p>
          </p:txBody>
        </p:sp>
      </p:grpSp>
      <p:sp>
        <p:nvSpPr>
          <p:cNvPr id="353" name="NOT BY MIGHT"/>
          <p:cNvSpPr txBox="1"/>
          <p:nvPr/>
        </p:nvSpPr>
        <p:spPr>
          <a:xfrm>
            <a:off x="7458075" y="5937249"/>
            <a:ext cx="9467850" cy="18415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10000">
                <a:solidFill>
                  <a:srgbClr val="FFFFFF"/>
                </a:solidFill>
                <a:latin typeface="Avenir Next Regular"/>
                <a:ea typeface="Avenir Next Regular"/>
                <a:cs typeface="Avenir Next Regular"/>
                <a:sym typeface="Avenir Next Regular"/>
              </a:defRPr>
            </a:lvl1pPr>
          </a:lstStyle>
          <a:p>
            <a:pPr/>
            <a:r>
              <a:t>NOT BY MIGHT</a:t>
            </a:r>
          </a:p>
        </p:txBody>
      </p:sp>
      <p:sp>
        <p:nvSpPr>
          <p:cNvPr id="354" name="But"/>
          <p:cNvSpPr txBox="1"/>
          <p:nvPr/>
        </p:nvSpPr>
        <p:spPr>
          <a:xfrm rot="21000000">
            <a:off x="7414458" y="9636378"/>
            <a:ext cx="2670557" cy="1826260"/>
          </a:xfrm>
          <a:prstGeom prst="rect">
            <a:avLst/>
          </a:prstGeom>
          <a:ln w="12700">
            <a:miter lim="400000"/>
          </a:ln>
          <a:effectLst>
            <a:outerShdw sx="100000" sy="100000" kx="0" ky="0" algn="b" rotWithShape="0" blurRad="63500" dist="110868" dir="5400000">
              <a:srgbClr val="000000">
                <a:alpha val="50000"/>
              </a:srgbClr>
            </a:outerShdw>
          </a:effectLst>
          <a:extLst>
            <a:ext uri="{C572A759-6A51-4108-AA02-DFA0A04FC94B}">
              <ma14:wrappingTextBoxFlag xmlns:ma14="http://schemas.microsoft.com/office/mac/drawingml/2011/main" val="1"/>
            </a:ext>
          </a:extLst>
        </p:spPr>
        <p:txBody>
          <a:bodyPr wrap="none" lIns="50800" tIns="50800" rIns="50800" bIns="50800" anchor="ctr">
            <a:spAutoFit/>
          </a:bodyPr>
          <a:lstStyle>
            <a:lvl1pPr>
              <a:defRPr sz="13600">
                <a:solidFill>
                  <a:srgbClr val="90CCF0"/>
                </a:solidFill>
                <a:latin typeface="Brush Script Std Medium"/>
                <a:ea typeface="Brush Script Std Medium"/>
                <a:cs typeface="Brush Script Std Medium"/>
                <a:sym typeface="Brush Script Std Medium"/>
              </a:defRPr>
            </a:lvl1pPr>
          </a:lstStyle>
          <a:p>
            <a:pPr/>
            <a:r>
              <a:t>But</a:t>
            </a:r>
          </a:p>
        </p:txBody>
      </p:sp>
      <p:sp>
        <p:nvSpPr>
          <p:cNvPr id="355" name="NOT BY POWER"/>
          <p:cNvSpPr txBox="1"/>
          <p:nvPr/>
        </p:nvSpPr>
        <p:spPr>
          <a:xfrm>
            <a:off x="7458075" y="7675365"/>
            <a:ext cx="9974580" cy="18415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10000">
                <a:solidFill>
                  <a:srgbClr val="FFFFFF"/>
                </a:solidFill>
                <a:latin typeface="Avenir Next Regular"/>
                <a:ea typeface="Avenir Next Regular"/>
                <a:cs typeface="Avenir Next Regular"/>
                <a:sym typeface="Avenir Next Regular"/>
              </a:defRPr>
            </a:lvl1pPr>
          </a:lstStyle>
          <a:p>
            <a:pPr/>
            <a:r>
              <a:t>NOT BY POWER</a:t>
            </a:r>
          </a:p>
        </p:txBody>
      </p:sp>
      <p:sp>
        <p:nvSpPr>
          <p:cNvPr id="356" name="BY MY SPIRIT"/>
          <p:cNvSpPr txBox="1"/>
          <p:nvPr/>
        </p:nvSpPr>
        <p:spPr>
          <a:xfrm>
            <a:off x="10456981" y="9413481"/>
            <a:ext cx="8395971" cy="18415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10000">
                <a:solidFill>
                  <a:srgbClr val="FFFFFF"/>
                </a:solidFill>
                <a:latin typeface="Avenir Next Regular"/>
                <a:ea typeface="Avenir Next Regular"/>
                <a:cs typeface="Avenir Next Regular"/>
                <a:sym typeface="Avenir Next Regular"/>
              </a:defRPr>
            </a:lvl1pPr>
          </a:lstStyle>
          <a:p>
            <a:pPr/>
            <a:r>
              <a:t>BY MY SPIRIT</a:t>
            </a:r>
          </a:p>
        </p:txBody>
      </p:sp>
      <p:sp>
        <p:nvSpPr>
          <p:cNvPr id="357" name="Zechariah 4:6"/>
          <p:cNvSpPr txBox="1"/>
          <p:nvPr/>
        </p:nvSpPr>
        <p:spPr>
          <a:xfrm>
            <a:off x="12852842" y="11143645"/>
            <a:ext cx="5819141" cy="1117601"/>
          </a:xfrm>
          <a:prstGeom prst="rect">
            <a:avLst/>
          </a:prstGeom>
          <a:ln w="12700">
            <a:miter lim="400000"/>
          </a:ln>
          <a:effectLst>
            <a:outerShdw sx="100000" sy="100000" kx="0" ky="0" algn="b" rotWithShape="0" blurRad="63500" dist="110868" dir="5400000">
              <a:srgbClr val="000000">
                <a:alpha val="50000"/>
              </a:srgbClr>
            </a:outerShdw>
          </a:effectLst>
          <a:extLst>
            <a:ext uri="{C572A759-6A51-4108-AA02-DFA0A04FC94B}">
              <ma14:wrappingTextBoxFlag xmlns:ma14="http://schemas.microsoft.com/office/mac/drawingml/2011/main" val="1"/>
            </a:ext>
          </a:extLst>
        </p:spPr>
        <p:txBody>
          <a:bodyPr wrap="none" lIns="50800" tIns="50800" rIns="50800" bIns="50800" anchor="ctr">
            <a:spAutoFit/>
          </a:bodyPr>
          <a:lstStyle>
            <a:lvl1pPr>
              <a:defRPr sz="8000">
                <a:solidFill>
                  <a:srgbClr val="90CCF0"/>
                </a:solidFill>
                <a:latin typeface="Brush Script Std Medium"/>
                <a:ea typeface="Brush Script Std Medium"/>
                <a:cs typeface="Brush Script Std Medium"/>
                <a:sym typeface="Brush Script Std Medium"/>
              </a:defRPr>
            </a:lvl1pPr>
          </a:lstStyle>
          <a:p>
            <a:pPr/>
            <a:r>
              <a:t>Zechariah 4:6</a:t>
            </a:r>
          </a:p>
        </p:txBody>
      </p:sp>
    </p:spTree>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advClick="1" p14:dur="2000">
        <p159:morph option="byObject"/>
      </p:transition>
    </mc:Choice>
    <mc:Fallback>
      <p:transition spd="slow">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bg>
      <p:bgPr>
        <a:solidFill>
          <a:srgbClr val="185780"/>
        </a:solidFill>
      </p:bgPr>
    </p:bg>
    <p:spTree>
      <p:nvGrpSpPr>
        <p:cNvPr id="1" name=""/>
        <p:cNvGrpSpPr/>
        <p:nvPr/>
      </p:nvGrpSpPr>
      <p:grpSpPr>
        <a:xfrm>
          <a:off x="0" y="0"/>
          <a:ext cx="0" cy="0"/>
          <a:chOff x="0" y="0"/>
          <a:chExt cx="0" cy="0"/>
        </a:xfrm>
      </p:grpSpPr>
      <p:sp>
        <p:nvSpPr>
          <p:cNvPr id="361" name="Read the passage several times. Making OBSERVATIONS"/>
          <p:cNvSpPr txBox="1"/>
          <p:nvPr/>
        </p:nvSpPr>
        <p:spPr>
          <a:xfrm>
            <a:off x="2781861" y="5372880"/>
            <a:ext cx="18565020" cy="9652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marL="558800" indent="-558800">
              <a:lnSpc>
                <a:spcPct val="80000"/>
              </a:lnSpc>
              <a:buClr>
                <a:srgbClr val="90CCF0"/>
              </a:buClr>
              <a:buSzPct val="100000"/>
              <a:buFont typeface="Avenir Next Regular"/>
              <a:buChar char="•"/>
              <a:defRPr b="1" i="1" sz="5000">
                <a:solidFill>
                  <a:srgbClr val="90CCF0"/>
                </a:solidFill>
                <a:latin typeface="Avenir Next Regular"/>
                <a:ea typeface="Avenir Next Regular"/>
                <a:cs typeface="Avenir Next Regular"/>
                <a:sym typeface="Avenir Next Regular"/>
              </a:defRPr>
            </a:lvl1pPr>
          </a:lstStyle>
          <a:p>
            <a:pPr/>
            <a:r>
              <a:t>Read the passage several times. Making OBSERVATIONS</a:t>
            </a:r>
          </a:p>
        </p:txBody>
      </p:sp>
      <p:sp>
        <p:nvSpPr>
          <p:cNvPr id="362" name="I GET FAMILIAR WITH THE PASSAGE"/>
          <p:cNvSpPr txBox="1"/>
          <p:nvPr/>
        </p:nvSpPr>
        <p:spPr>
          <a:xfrm>
            <a:off x="1947529" y="3341877"/>
            <a:ext cx="20488943" cy="14859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nSpc>
                <a:spcPct val="80000"/>
              </a:lnSpc>
              <a:defRPr b="1" i="1" sz="8000">
                <a:solidFill>
                  <a:srgbClr val="FFFFFF"/>
                </a:solidFill>
                <a:latin typeface="Avenir Next Regular"/>
                <a:ea typeface="Avenir Next Regular"/>
                <a:cs typeface="Avenir Next Regular"/>
                <a:sym typeface="Avenir Next Regular"/>
              </a:defRPr>
            </a:lvl1pPr>
          </a:lstStyle>
          <a:p>
            <a:pPr/>
            <a:r>
              <a:t>I GET FAMILIAR WITH THE PASSAGE</a:t>
            </a:r>
          </a:p>
        </p:txBody>
      </p:sp>
      <p:sp>
        <p:nvSpPr>
          <p:cNvPr id="363" name="Organize your thoughts"/>
          <p:cNvSpPr txBox="1"/>
          <p:nvPr/>
        </p:nvSpPr>
        <p:spPr>
          <a:xfrm>
            <a:off x="2781861" y="8018211"/>
            <a:ext cx="18442855" cy="9652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marL="558800" indent="-558800">
              <a:lnSpc>
                <a:spcPct val="80000"/>
              </a:lnSpc>
              <a:buClr>
                <a:srgbClr val="90CCF0"/>
              </a:buClr>
              <a:buSzPct val="100000"/>
              <a:buFont typeface="Avenir Next Regular"/>
              <a:buChar char="•"/>
              <a:defRPr b="1" i="1" sz="5000">
                <a:solidFill>
                  <a:srgbClr val="90CCF0"/>
                </a:solidFill>
                <a:latin typeface="Avenir Next Regular"/>
                <a:ea typeface="Avenir Next Regular"/>
                <a:cs typeface="Avenir Next Regular"/>
                <a:sym typeface="Avenir Next Regular"/>
              </a:defRPr>
            </a:lvl1pPr>
          </a:lstStyle>
          <a:p>
            <a:pPr/>
            <a:r>
              <a:t>Organize your thoughts</a:t>
            </a:r>
          </a:p>
        </p:txBody>
      </p:sp>
      <p:sp>
        <p:nvSpPr>
          <p:cNvPr id="364" name="Listen to your pastor and Pastor Chuck teach the passage"/>
          <p:cNvSpPr txBox="1"/>
          <p:nvPr/>
        </p:nvSpPr>
        <p:spPr>
          <a:xfrm>
            <a:off x="2781861" y="6695545"/>
            <a:ext cx="18797142" cy="9652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marL="558800" indent="-558800">
              <a:lnSpc>
                <a:spcPct val="80000"/>
              </a:lnSpc>
              <a:buClr>
                <a:srgbClr val="90CCF0"/>
              </a:buClr>
              <a:buSzPct val="100000"/>
              <a:buFont typeface="Avenir Next Regular"/>
              <a:buChar char="•"/>
              <a:defRPr b="1" i="1" sz="5000">
                <a:solidFill>
                  <a:srgbClr val="90CCF0"/>
                </a:solidFill>
                <a:latin typeface="Avenir Next Regular"/>
                <a:ea typeface="Avenir Next Regular"/>
                <a:cs typeface="Avenir Next Regular"/>
                <a:sym typeface="Avenir Next Regular"/>
              </a:defRPr>
            </a:lvl1pPr>
          </a:lstStyle>
          <a:p>
            <a:pPr/>
            <a:r>
              <a:t>Listen to your pastor and Pastor Chuck teach the passage</a:t>
            </a:r>
          </a:p>
        </p:txBody>
      </p:sp>
      <p:grpSp>
        <p:nvGrpSpPr>
          <p:cNvPr id="370" name="Group"/>
          <p:cNvGrpSpPr/>
          <p:nvPr/>
        </p:nvGrpSpPr>
        <p:grpSpPr>
          <a:xfrm>
            <a:off x="315133" y="142474"/>
            <a:ext cx="12329337" cy="2654301"/>
            <a:chOff x="0" y="0"/>
            <a:chExt cx="12329335" cy="2654300"/>
          </a:xfrm>
        </p:grpSpPr>
        <p:sp>
          <p:nvSpPr>
            <p:cNvPr id="365" name="Preparation"/>
            <p:cNvSpPr txBox="1"/>
            <p:nvPr/>
          </p:nvSpPr>
          <p:spPr>
            <a:xfrm>
              <a:off x="590234" y="-1"/>
              <a:ext cx="10654819" cy="2654301"/>
            </a:xfrm>
            <a:prstGeom prst="rect">
              <a:avLst/>
            </a:prstGeom>
            <a:noFill/>
            <a:ln w="12700" cap="flat">
              <a:noFill/>
              <a:miter lim="400000"/>
            </a:ln>
            <a:effectLst>
              <a:outerShdw sx="100000" sy="100000" kx="0" ky="0" algn="b" rotWithShape="0" blurRad="63500" dist="110868" dir="5400000">
                <a:srgbClr val="000000">
                  <a:alpha val="50000"/>
                </a:srgbClr>
              </a:outerShdw>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defRPr b="1" sz="14700">
                  <a:solidFill>
                    <a:srgbClr val="90CCF0"/>
                  </a:solidFill>
                  <a:latin typeface="Avenir Next Regular"/>
                  <a:ea typeface="Avenir Next Regular"/>
                  <a:cs typeface="Avenir Next Regular"/>
                  <a:sym typeface="Avenir Next Regular"/>
                </a:defRPr>
              </a:lvl1pPr>
            </a:lstStyle>
            <a:p>
              <a:pPr/>
              <a:r>
                <a:t>Preparation</a:t>
              </a:r>
            </a:p>
          </p:txBody>
        </p:sp>
        <p:grpSp>
          <p:nvGrpSpPr>
            <p:cNvPr id="369" name="Group"/>
            <p:cNvGrpSpPr/>
            <p:nvPr/>
          </p:nvGrpSpPr>
          <p:grpSpPr>
            <a:xfrm>
              <a:off x="0" y="359659"/>
              <a:ext cx="12329336" cy="2193184"/>
              <a:chOff x="0" y="0"/>
              <a:chExt cx="12329335" cy="2193182"/>
            </a:xfrm>
          </p:grpSpPr>
          <p:sp>
            <p:nvSpPr>
              <p:cNvPr id="366" name="Shape"/>
              <p:cNvSpPr/>
              <p:nvPr/>
            </p:nvSpPr>
            <p:spPr>
              <a:xfrm>
                <a:off x="-1" y="-1"/>
                <a:ext cx="5314585" cy="219318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10696" y="21600"/>
                    </a:lnTo>
                    <a:lnTo>
                      <a:pt x="21600" y="21600"/>
                    </a:lnTo>
                    <a:lnTo>
                      <a:pt x="10962" y="117"/>
                    </a:lnTo>
                    <a:lnTo>
                      <a:pt x="0" y="0"/>
                    </a:lnTo>
                    <a:close/>
                  </a:path>
                </a:pathLst>
              </a:custGeom>
              <a:solidFill>
                <a:srgbClr val="CCCCCC">
                  <a:alpha val="20368"/>
                </a:srgbClr>
              </a:solidFill>
              <a:ln w="12700" cap="flat">
                <a:noFill/>
                <a:miter lim="400000"/>
              </a:ln>
              <a:effectLst/>
            </p:spPr>
            <p:txBody>
              <a:bodyPr wrap="square" lIns="50800" tIns="50800" rIns="50800" bIns="50800" numCol="1" anchor="ctr">
                <a:noAutofit/>
              </a:bodyPr>
              <a:lstStyle/>
              <a:p>
                <a:pPr algn="ctr">
                  <a:lnSpc>
                    <a:spcPct val="80000"/>
                  </a:lnSpc>
                  <a:spcBef>
                    <a:spcPts val="0"/>
                  </a:spcBef>
                  <a:defRPr cap="all" sz="4000">
                    <a:latin typeface="+mn-lt"/>
                    <a:ea typeface="+mn-ea"/>
                    <a:cs typeface="+mn-cs"/>
                    <a:sym typeface="DIN Condensed Bold"/>
                  </a:defRPr>
                </a:pPr>
              </a:p>
            </p:txBody>
          </p:sp>
          <p:sp>
            <p:nvSpPr>
              <p:cNvPr id="367" name="Shape"/>
              <p:cNvSpPr/>
              <p:nvPr/>
            </p:nvSpPr>
            <p:spPr>
              <a:xfrm>
                <a:off x="3507375" y="0"/>
                <a:ext cx="5314585" cy="219318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10696" y="21600"/>
                    </a:lnTo>
                    <a:lnTo>
                      <a:pt x="21600" y="21600"/>
                    </a:lnTo>
                    <a:lnTo>
                      <a:pt x="10962" y="117"/>
                    </a:lnTo>
                    <a:lnTo>
                      <a:pt x="0" y="0"/>
                    </a:lnTo>
                    <a:close/>
                  </a:path>
                </a:pathLst>
              </a:custGeom>
              <a:solidFill>
                <a:srgbClr val="CCCCCC">
                  <a:alpha val="20000"/>
                </a:srgbClr>
              </a:solidFill>
              <a:ln w="12700" cap="flat">
                <a:noFill/>
                <a:miter lim="400000"/>
              </a:ln>
              <a:effectLst/>
            </p:spPr>
            <p:txBody>
              <a:bodyPr wrap="square" lIns="50800" tIns="50800" rIns="50800" bIns="50800" numCol="1" anchor="ctr">
                <a:noAutofit/>
              </a:bodyPr>
              <a:lstStyle/>
              <a:p>
                <a:pPr algn="ctr">
                  <a:lnSpc>
                    <a:spcPct val="80000"/>
                  </a:lnSpc>
                  <a:spcBef>
                    <a:spcPts val="0"/>
                  </a:spcBef>
                  <a:defRPr cap="all" sz="4000">
                    <a:latin typeface="+mn-lt"/>
                    <a:ea typeface="+mn-ea"/>
                    <a:cs typeface="+mn-cs"/>
                    <a:sym typeface="DIN Condensed Bold"/>
                  </a:defRPr>
                </a:pPr>
              </a:p>
            </p:txBody>
          </p:sp>
          <p:sp>
            <p:nvSpPr>
              <p:cNvPr id="368" name="Shape"/>
              <p:cNvSpPr/>
              <p:nvPr/>
            </p:nvSpPr>
            <p:spPr>
              <a:xfrm>
                <a:off x="7014751" y="0"/>
                <a:ext cx="5314585" cy="219318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10696" y="21600"/>
                    </a:lnTo>
                    <a:lnTo>
                      <a:pt x="21600" y="21600"/>
                    </a:lnTo>
                    <a:lnTo>
                      <a:pt x="10962" y="117"/>
                    </a:lnTo>
                    <a:lnTo>
                      <a:pt x="0" y="0"/>
                    </a:lnTo>
                    <a:close/>
                  </a:path>
                </a:pathLst>
              </a:custGeom>
              <a:solidFill>
                <a:srgbClr val="CCCCCC">
                  <a:alpha val="20000"/>
                </a:srgbClr>
              </a:solidFill>
              <a:ln w="12700" cap="flat">
                <a:noFill/>
                <a:miter lim="400000"/>
              </a:ln>
              <a:effectLst/>
            </p:spPr>
            <p:txBody>
              <a:bodyPr wrap="square" lIns="50800" tIns="50800" rIns="50800" bIns="50800" numCol="1" anchor="ctr">
                <a:noAutofit/>
              </a:bodyPr>
              <a:lstStyle/>
              <a:p>
                <a:pPr algn="ctr">
                  <a:lnSpc>
                    <a:spcPct val="80000"/>
                  </a:lnSpc>
                  <a:spcBef>
                    <a:spcPts val="0"/>
                  </a:spcBef>
                  <a:defRPr cap="all" sz="4000">
                    <a:latin typeface="+mn-lt"/>
                    <a:ea typeface="+mn-ea"/>
                    <a:cs typeface="+mn-cs"/>
                    <a:sym typeface="DIN Condensed Bold"/>
                  </a:defRPr>
                </a:pPr>
              </a:p>
            </p:txBody>
          </p:sp>
        </p:grpSp>
      </p:grpSp>
    </p:spTree>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advClick="1" p14:dur="2000">
        <p159:morph option="byObject"/>
      </p:transition>
    </mc:Choice>
    <mc:Fallback>
      <p:transition spd="slow">
        <p:fade/>
      </p:transition>
    </mc:Fallback>
  </mc:AlternateContent>
  <p:timing>
    <p:tnLst>
      <p:par>
        <p:cTn id="1" nodeType="tmRoot" restart="never" dur="indefinite" fill="hold">
          <p:childTnLst>
            <p:seq concurrent="1" prevAc="none" nextAc="seek">
              <p:cTn id="2" nodeType="mainSeq" dur="indefinite" fill="hold">
                <p:childTnLst>
                  <p:par>
                    <p:cTn id="3" fill="hold">
                      <p:stCondLst>
                        <p:cond delay="indefinite"/>
                      </p:stCondLst>
                      <p:childTnLst>
                        <p:par>
                          <p:cTn id="4" fill="hold">
                            <p:stCondLst>
                              <p:cond delay="0"/>
                            </p:stCondLst>
                            <p:childTnLst>
                              <p:par>
                                <p:cTn id="5" presetClass="entr" nodeType="clickEffect" presetSubtype="8" presetID="2" grpId="1" fill="hold">
                                  <p:stCondLst>
                                    <p:cond delay="0"/>
                                  </p:stCondLst>
                                  <p:iterate type="el" backwards="0">
                                    <p:tmAbs val="0"/>
                                  </p:iterate>
                                  <p:childTnLst>
                                    <p:set>
                                      <p:cBhvr>
                                        <p:cTn id="6" fill="hold"/>
                                        <p:tgtEl>
                                          <p:spTgt spid="361"/>
                                        </p:tgtEl>
                                        <p:attrNameLst>
                                          <p:attrName>style.visibility</p:attrName>
                                        </p:attrNameLst>
                                      </p:cBhvr>
                                      <p:to>
                                        <p:strVal val="visible"/>
                                      </p:to>
                                    </p:set>
                                    <p:anim calcmode="lin" valueType="num">
                                      <p:cBhvr>
                                        <p:cTn id="7" dur="1000" fill="hold"/>
                                        <p:tgtEl>
                                          <p:spTgt spid="361"/>
                                        </p:tgtEl>
                                        <p:attrNameLst>
                                          <p:attrName>ppt_x</p:attrName>
                                        </p:attrNameLst>
                                      </p:cBhvr>
                                      <p:tavLst>
                                        <p:tav tm="0">
                                          <p:val>
                                            <p:strVal val="0-#ppt_w/2"/>
                                          </p:val>
                                        </p:tav>
                                        <p:tav tm="100000">
                                          <p:val>
                                            <p:strVal val="#ppt_x"/>
                                          </p:val>
                                        </p:tav>
                                      </p:tavLst>
                                    </p:anim>
                                    <p:anim calcmode="lin" valueType="num">
                                      <p:cBhvr>
                                        <p:cTn id="8" dur="1000" fill="hold"/>
                                        <p:tgtEl>
                                          <p:spTgt spid="361"/>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Class="entr" nodeType="clickEffect" presetSubtype="8" presetID="2" grpId="2" fill="hold">
                                  <p:stCondLst>
                                    <p:cond delay="0"/>
                                  </p:stCondLst>
                                  <p:iterate type="el" backwards="0">
                                    <p:tmAbs val="0"/>
                                  </p:iterate>
                                  <p:childTnLst>
                                    <p:set>
                                      <p:cBhvr>
                                        <p:cTn id="12" fill="hold"/>
                                        <p:tgtEl>
                                          <p:spTgt spid="364"/>
                                        </p:tgtEl>
                                        <p:attrNameLst>
                                          <p:attrName>style.visibility</p:attrName>
                                        </p:attrNameLst>
                                      </p:cBhvr>
                                      <p:to>
                                        <p:strVal val="visible"/>
                                      </p:to>
                                    </p:set>
                                    <p:anim calcmode="lin" valueType="num">
                                      <p:cBhvr>
                                        <p:cTn id="13" dur="1000" fill="hold"/>
                                        <p:tgtEl>
                                          <p:spTgt spid="364"/>
                                        </p:tgtEl>
                                        <p:attrNameLst>
                                          <p:attrName>ppt_x</p:attrName>
                                        </p:attrNameLst>
                                      </p:cBhvr>
                                      <p:tavLst>
                                        <p:tav tm="0">
                                          <p:val>
                                            <p:strVal val="0-#ppt_w/2"/>
                                          </p:val>
                                        </p:tav>
                                        <p:tav tm="100000">
                                          <p:val>
                                            <p:strVal val="#ppt_x"/>
                                          </p:val>
                                        </p:tav>
                                      </p:tavLst>
                                    </p:anim>
                                    <p:anim calcmode="lin" valueType="num">
                                      <p:cBhvr>
                                        <p:cTn id="14" dur="1000" fill="hold"/>
                                        <p:tgtEl>
                                          <p:spTgt spid="364"/>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Class="entr" nodeType="clickEffect" presetSubtype="8" presetID="2" grpId="3" fill="hold">
                                  <p:stCondLst>
                                    <p:cond delay="0"/>
                                  </p:stCondLst>
                                  <p:iterate type="el" backwards="0">
                                    <p:tmAbs val="0"/>
                                  </p:iterate>
                                  <p:childTnLst>
                                    <p:set>
                                      <p:cBhvr>
                                        <p:cTn id="18" fill="hold"/>
                                        <p:tgtEl>
                                          <p:spTgt spid="363"/>
                                        </p:tgtEl>
                                        <p:attrNameLst>
                                          <p:attrName>style.visibility</p:attrName>
                                        </p:attrNameLst>
                                      </p:cBhvr>
                                      <p:to>
                                        <p:strVal val="visible"/>
                                      </p:to>
                                    </p:set>
                                    <p:anim calcmode="lin" valueType="num">
                                      <p:cBhvr>
                                        <p:cTn id="19" dur="1000" fill="hold"/>
                                        <p:tgtEl>
                                          <p:spTgt spid="363"/>
                                        </p:tgtEl>
                                        <p:attrNameLst>
                                          <p:attrName>ppt_x</p:attrName>
                                        </p:attrNameLst>
                                      </p:cBhvr>
                                      <p:tavLst>
                                        <p:tav tm="0">
                                          <p:val>
                                            <p:strVal val="0-#ppt_w/2"/>
                                          </p:val>
                                        </p:tav>
                                        <p:tav tm="100000">
                                          <p:val>
                                            <p:strVal val="#ppt_x"/>
                                          </p:val>
                                        </p:tav>
                                      </p:tavLst>
                                    </p:anim>
                                    <p:anim calcmode="lin" valueType="num">
                                      <p:cBhvr>
                                        <p:cTn id="20" dur="1000" fill="hold"/>
                                        <p:tgtEl>
                                          <p:spTgt spid="36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bldLst>
      <p:bldP build="whole" bldLvl="1" animBg="1" rev="0" advAuto="0" spid="363" grpId="3"/>
      <p:bldP build="whole" bldLvl="1" animBg="1" rev="0" advAuto="0" spid="361" grpId="1"/>
      <p:bldP build="whole" bldLvl="1" animBg="1" rev="0" advAuto="0" spid="364" grpId="2"/>
    </p:bldLst>
  </p:timing>
</p:sld>
</file>

<file path=ppt/slides/slide13.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bg>
      <p:bgPr>
        <a:solidFill>
          <a:srgbClr val="185780"/>
        </a:solidFill>
      </p:bgPr>
    </p:bg>
    <p:spTree>
      <p:nvGrpSpPr>
        <p:cNvPr id="1" name=""/>
        <p:cNvGrpSpPr/>
        <p:nvPr/>
      </p:nvGrpSpPr>
      <p:grpSpPr>
        <a:xfrm>
          <a:off x="0" y="0"/>
          <a:ext cx="0" cy="0"/>
          <a:chOff x="0" y="0"/>
          <a:chExt cx="0" cy="0"/>
        </a:xfrm>
      </p:grpSpPr>
      <p:sp>
        <p:nvSpPr>
          <p:cNvPr id="374" name="Template that you can download:"/>
          <p:cNvSpPr txBox="1"/>
          <p:nvPr/>
        </p:nvSpPr>
        <p:spPr>
          <a:xfrm>
            <a:off x="1952793" y="8767146"/>
            <a:ext cx="11432764" cy="9652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marL="558800" indent="-558800">
              <a:lnSpc>
                <a:spcPct val="80000"/>
              </a:lnSpc>
              <a:buClr>
                <a:srgbClr val="90CCF0"/>
              </a:buClr>
              <a:buSzPct val="100000"/>
              <a:buFont typeface="Avenir Next Regular"/>
              <a:buChar char="•"/>
              <a:defRPr b="1" i="1" sz="5000">
                <a:solidFill>
                  <a:srgbClr val="90CCF0"/>
                </a:solidFill>
                <a:latin typeface="Avenir Next Regular"/>
                <a:ea typeface="Avenir Next Regular"/>
                <a:cs typeface="Avenir Next Regular"/>
                <a:sym typeface="Avenir Next Regular"/>
              </a:defRPr>
            </a:lvl1pPr>
          </a:lstStyle>
          <a:p>
            <a:pPr/>
            <a:r>
              <a:t>Template that you can download:</a:t>
            </a:r>
          </a:p>
        </p:txBody>
      </p:sp>
      <p:sp>
        <p:nvSpPr>
          <p:cNvPr id="375" name="I prepare a handout with the passage"/>
          <p:cNvSpPr txBox="1"/>
          <p:nvPr/>
        </p:nvSpPr>
        <p:spPr>
          <a:xfrm>
            <a:off x="1632874" y="3113527"/>
            <a:ext cx="12072602" cy="259334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nSpc>
                <a:spcPct val="80000"/>
              </a:lnSpc>
              <a:defRPr b="1" i="1" sz="8000">
                <a:solidFill>
                  <a:srgbClr val="FFFFFF"/>
                </a:solidFill>
                <a:latin typeface="Avenir Next Regular"/>
                <a:ea typeface="Avenir Next Regular"/>
                <a:cs typeface="Avenir Next Regular"/>
                <a:sym typeface="Avenir Next Regular"/>
              </a:defRPr>
            </a:lvl1pPr>
          </a:lstStyle>
          <a:p>
            <a:pPr/>
            <a:r>
              <a:t>I prepare a handout with the passage</a:t>
            </a:r>
          </a:p>
        </p:txBody>
      </p:sp>
      <p:sp>
        <p:nvSpPr>
          <p:cNvPr id="376" name="https://bit.ly/2GDIPlF"/>
          <p:cNvSpPr txBox="1"/>
          <p:nvPr/>
        </p:nvSpPr>
        <p:spPr>
          <a:xfrm>
            <a:off x="2861641" y="9598135"/>
            <a:ext cx="10510106" cy="13970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nSpc>
                <a:spcPct val="80000"/>
              </a:lnSpc>
              <a:defRPr b="1" sz="7500">
                <a:solidFill>
                  <a:srgbClr val="90CCF0"/>
                </a:solidFill>
                <a:latin typeface="Avenir Next Regular"/>
                <a:ea typeface="Avenir Next Regular"/>
                <a:cs typeface="Avenir Next Regular"/>
                <a:sym typeface="Avenir Next Regular"/>
              </a:defRPr>
            </a:lvl1pPr>
          </a:lstStyle>
          <a:p>
            <a:pPr/>
            <a:r>
              <a:t>https://bit.ly/2GDIPlF</a:t>
            </a:r>
          </a:p>
        </p:txBody>
      </p:sp>
      <p:pic>
        <p:nvPicPr>
          <p:cNvPr id="377" name="Matthew 14.13-21 Whole page.png" descr="Matthew 14.13-21 Whole page.png"/>
          <p:cNvPicPr>
            <a:picLocks noChangeAspect="1"/>
          </p:cNvPicPr>
          <p:nvPr/>
        </p:nvPicPr>
        <p:blipFill>
          <a:blip r:embed="rId3">
            <a:extLst/>
          </a:blip>
          <a:stretch>
            <a:fillRect/>
          </a:stretch>
        </p:blipFill>
        <p:spPr>
          <a:xfrm>
            <a:off x="15411291" y="1578382"/>
            <a:ext cx="8632979" cy="11146377"/>
          </a:xfrm>
          <a:prstGeom prst="rect">
            <a:avLst/>
          </a:prstGeom>
          <a:ln w="12700">
            <a:miter lim="400000"/>
          </a:ln>
        </p:spPr>
      </p:pic>
      <p:sp>
        <p:nvSpPr>
          <p:cNvPr id="378" name="Break up the sections"/>
          <p:cNvSpPr txBox="1"/>
          <p:nvPr/>
        </p:nvSpPr>
        <p:spPr>
          <a:xfrm>
            <a:off x="1952793" y="6288690"/>
            <a:ext cx="11432764" cy="9652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marL="558800" indent="-558800">
              <a:lnSpc>
                <a:spcPct val="80000"/>
              </a:lnSpc>
              <a:buClr>
                <a:srgbClr val="90CCF0"/>
              </a:buClr>
              <a:buSzPct val="100000"/>
              <a:buFont typeface="Avenir Next Regular"/>
              <a:buChar char="•"/>
              <a:defRPr b="1" i="1" sz="5000">
                <a:solidFill>
                  <a:srgbClr val="90CCF0"/>
                </a:solidFill>
                <a:latin typeface="Avenir Next Regular"/>
                <a:ea typeface="Avenir Next Regular"/>
                <a:cs typeface="Avenir Next Regular"/>
                <a:sym typeface="Avenir Next Regular"/>
              </a:defRPr>
            </a:lvl1pPr>
          </a:lstStyle>
          <a:p>
            <a:pPr/>
            <a:r>
              <a:t>Break up the sections</a:t>
            </a:r>
          </a:p>
        </p:txBody>
      </p:sp>
      <p:sp>
        <p:nvSpPr>
          <p:cNvPr id="379" name="Make your own headings"/>
          <p:cNvSpPr txBox="1"/>
          <p:nvPr/>
        </p:nvSpPr>
        <p:spPr>
          <a:xfrm>
            <a:off x="1952793" y="7175418"/>
            <a:ext cx="11432764" cy="9652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marL="558800" indent="-558800">
              <a:lnSpc>
                <a:spcPct val="80000"/>
              </a:lnSpc>
              <a:buClr>
                <a:srgbClr val="90CCF0"/>
              </a:buClr>
              <a:buSzPct val="100000"/>
              <a:buFont typeface="Avenir Next Regular"/>
              <a:buChar char="•"/>
              <a:defRPr b="1" i="1" sz="5000">
                <a:solidFill>
                  <a:srgbClr val="90CCF0"/>
                </a:solidFill>
                <a:latin typeface="Avenir Next Regular"/>
                <a:ea typeface="Avenir Next Regular"/>
                <a:cs typeface="Avenir Next Regular"/>
                <a:sym typeface="Avenir Next Regular"/>
              </a:defRPr>
            </a:lvl1pPr>
          </a:lstStyle>
          <a:p>
            <a:pPr/>
            <a:r>
              <a:t>Make your own headings</a:t>
            </a:r>
          </a:p>
        </p:txBody>
      </p:sp>
      <p:grpSp>
        <p:nvGrpSpPr>
          <p:cNvPr id="383" name="Group"/>
          <p:cNvGrpSpPr/>
          <p:nvPr/>
        </p:nvGrpSpPr>
        <p:grpSpPr>
          <a:xfrm>
            <a:off x="9381960" y="3764190"/>
            <a:ext cx="6028435" cy="3157736"/>
            <a:chOff x="-159248" y="0"/>
            <a:chExt cx="6028434" cy="3157735"/>
          </a:xfrm>
        </p:grpSpPr>
        <p:sp>
          <p:nvSpPr>
            <p:cNvPr id="380" name="Line"/>
            <p:cNvSpPr/>
            <p:nvPr/>
          </p:nvSpPr>
          <p:spPr>
            <a:xfrm flipV="1">
              <a:off x="-110411" y="-1"/>
              <a:ext cx="5979598" cy="3044308"/>
            </a:xfrm>
            <a:prstGeom prst="line">
              <a:avLst/>
            </a:prstGeom>
            <a:noFill/>
            <a:ln w="114300" cap="flat">
              <a:solidFill>
                <a:schemeClr val="accent4">
                  <a:hueOff val="-1395324"/>
                  <a:satOff val="-3373"/>
                  <a:lumOff val="-9849"/>
                </a:schemeClr>
              </a:solidFill>
              <a:prstDash val="solid"/>
              <a:miter lim="400000"/>
              <a:tailEnd type="triangle" w="med" len="med"/>
            </a:ln>
            <a:effectLst/>
          </p:spPr>
          <p:txBody>
            <a:bodyPr wrap="square" lIns="50800" tIns="50800" rIns="50800" bIns="50800" numCol="1" anchor="ctr">
              <a:noAutofit/>
            </a:bodyPr>
            <a:lstStyle/>
            <a:p>
              <a:pPr algn="ctr">
                <a:lnSpc>
                  <a:spcPct val="80000"/>
                </a:lnSpc>
                <a:spcBef>
                  <a:spcPts val="0"/>
                </a:spcBef>
                <a:defRPr cap="all" sz="4000">
                  <a:latin typeface="+mn-lt"/>
                  <a:ea typeface="+mn-ea"/>
                  <a:cs typeface="+mn-cs"/>
                  <a:sym typeface="DIN Condensed Bold"/>
                </a:defRPr>
              </a:pPr>
            </a:p>
          </p:txBody>
        </p:sp>
        <p:sp>
          <p:nvSpPr>
            <p:cNvPr id="381" name="Line"/>
            <p:cNvSpPr/>
            <p:nvPr/>
          </p:nvSpPr>
          <p:spPr>
            <a:xfrm flipV="1">
              <a:off x="-29825" y="1772327"/>
              <a:ext cx="5820341" cy="1242296"/>
            </a:xfrm>
            <a:prstGeom prst="line">
              <a:avLst/>
            </a:prstGeom>
            <a:noFill/>
            <a:ln w="114300" cap="flat">
              <a:solidFill>
                <a:schemeClr val="accent4">
                  <a:hueOff val="-1395324"/>
                  <a:satOff val="-3373"/>
                  <a:lumOff val="-9849"/>
                </a:schemeClr>
              </a:solidFill>
              <a:prstDash val="solid"/>
              <a:miter lim="400000"/>
              <a:tailEnd type="triangle" w="med" len="med"/>
            </a:ln>
            <a:effectLst/>
          </p:spPr>
          <p:txBody>
            <a:bodyPr wrap="square" lIns="50800" tIns="50800" rIns="50800" bIns="50800" numCol="1" anchor="ctr">
              <a:noAutofit/>
            </a:bodyPr>
            <a:lstStyle/>
            <a:p>
              <a:pPr algn="ctr">
                <a:lnSpc>
                  <a:spcPct val="80000"/>
                </a:lnSpc>
                <a:spcBef>
                  <a:spcPts val="0"/>
                </a:spcBef>
                <a:defRPr cap="all" sz="4000">
                  <a:latin typeface="+mn-lt"/>
                  <a:ea typeface="+mn-ea"/>
                  <a:cs typeface="+mn-cs"/>
                  <a:sym typeface="DIN Condensed Bold"/>
                </a:defRPr>
              </a:pPr>
            </a:p>
          </p:txBody>
        </p:sp>
        <p:sp>
          <p:nvSpPr>
            <p:cNvPr id="382" name="Line"/>
            <p:cNvSpPr/>
            <p:nvPr/>
          </p:nvSpPr>
          <p:spPr>
            <a:xfrm>
              <a:off x="-159249" y="3048552"/>
              <a:ext cx="5983821" cy="109184"/>
            </a:xfrm>
            <a:prstGeom prst="line">
              <a:avLst/>
            </a:prstGeom>
            <a:noFill/>
            <a:ln w="114300" cap="flat">
              <a:solidFill>
                <a:schemeClr val="accent4">
                  <a:hueOff val="-1395324"/>
                  <a:satOff val="-3373"/>
                  <a:lumOff val="-9849"/>
                </a:schemeClr>
              </a:solidFill>
              <a:prstDash val="solid"/>
              <a:miter lim="400000"/>
              <a:tailEnd type="triangle" w="med" len="med"/>
            </a:ln>
            <a:effectLst/>
          </p:spPr>
          <p:txBody>
            <a:bodyPr wrap="square" lIns="50800" tIns="50800" rIns="50800" bIns="50800" numCol="1" anchor="ctr">
              <a:noAutofit/>
            </a:bodyPr>
            <a:lstStyle/>
            <a:p>
              <a:pPr algn="ctr">
                <a:lnSpc>
                  <a:spcPct val="80000"/>
                </a:lnSpc>
                <a:spcBef>
                  <a:spcPts val="0"/>
                </a:spcBef>
                <a:defRPr cap="all" sz="4000">
                  <a:latin typeface="+mn-lt"/>
                  <a:ea typeface="+mn-ea"/>
                  <a:cs typeface="+mn-cs"/>
                  <a:sym typeface="DIN Condensed Bold"/>
                </a:defRPr>
              </a:pPr>
            </a:p>
          </p:txBody>
        </p:sp>
      </p:grpSp>
      <p:grpSp>
        <p:nvGrpSpPr>
          <p:cNvPr id="392" name="Group"/>
          <p:cNvGrpSpPr/>
          <p:nvPr/>
        </p:nvGrpSpPr>
        <p:grpSpPr>
          <a:xfrm>
            <a:off x="7322321" y="2791250"/>
            <a:ext cx="16076924" cy="5410311"/>
            <a:chOff x="0" y="0"/>
            <a:chExt cx="16076923" cy="5410310"/>
          </a:xfrm>
        </p:grpSpPr>
        <p:grpSp>
          <p:nvGrpSpPr>
            <p:cNvPr id="390" name="Group"/>
            <p:cNvGrpSpPr/>
            <p:nvPr/>
          </p:nvGrpSpPr>
          <p:grpSpPr>
            <a:xfrm>
              <a:off x="8238707" y="0"/>
              <a:ext cx="7838217" cy="5322432"/>
              <a:chOff x="0" y="0"/>
              <a:chExt cx="7838216" cy="5322431"/>
            </a:xfrm>
          </p:grpSpPr>
          <p:sp>
            <p:nvSpPr>
              <p:cNvPr id="384" name="Rounded Rectangle"/>
              <p:cNvSpPr/>
              <p:nvPr/>
            </p:nvSpPr>
            <p:spPr>
              <a:xfrm>
                <a:off x="0" y="0"/>
                <a:ext cx="3418617" cy="293232"/>
              </a:xfrm>
              <a:prstGeom prst="roundRect">
                <a:avLst>
                  <a:gd name="adj" fmla="val 50000"/>
                </a:avLst>
              </a:prstGeom>
              <a:noFill/>
              <a:ln w="50800" cap="flat">
                <a:solidFill>
                  <a:srgbClr val="E7723C"/>
                </a:solidFill>
                <a:prstDash val="solid"/>
                <a:miter lim="400000"/>
              </a:ln>
              <a:effectLst/>
            </p:spPr>
            <p:txBody>
              <a:bodyPr wrap="square" lIns="50800" tIns="50800" rIns="50800" bIns="50800" numCol="1" anchor="ctr">
                <a:noAutofit/>
              </a:bodyPr>
              <a:lstStyle/>
              <a:p>
                <a:pPr algn="ctr">
                  <a:lnSpc>
                    <a:spcPct val="80000"/>
                  </a:lnSpc>
                  <a:spcBef>
                    <a:spcPts val="0"/>
                  </a:spcBef>
                  <a:defRPr cap="all" sz="4000">
                    <a:latin typeface="+mn-lt"/>
                    <a:ea typeface="+mn-ea"/>
                    <a:cs typeface="+mn-cs"/>
                    <a:sym typeface="DIN Condensed Bold"/>
                  </a:defRPr>
                </a:pPr>
              </a:p>
            </p:txBody>
          </p:sp>
          <p:sp>
            <p:nvSpPr>
              <p:cNvPr id="385" name="Rounded Rectangle"/>
              <p:cNvSpPr/>
              <p:nvPr/>
            </p:nvSpPr>
            <p:spPr>
              <a:xfrm>
                <a:off x="0" y="1676399"/>
                <a:ext cx="2737827" cy="293233"/>
              </a:xfrm>
              <a:prstGeom prst="roundRect">
                <a:avLst>
                  <a:gd name="adj" fmla="val 50000"/>
                </a:avLst>
              </a:prstGeom>
              <a:noFill/>
              <a:ln w="50800" cap="flat">
                <a:solidFill>
                  <a:srgbClr val="E7723C"/>
                </a:solidFill>
                <a:prstDash val="solid"/>
                <a:miter lim="400000"/>
              </a:ln>
              <a:effectLst/>
            </p:spPr>
            <p:txBody>
              <a:bodyPr wrap="square" lIns="50800" tIns="50800" rIns="50800" bIns="50800" numCol="1" anchor="ctr">
                <a:noAutofit/>
              </a:bodyPr>
              <a:lstStyle/>
              <a:p>
                <a:pPr algn="ctr">
                  <a:lnSpc>
                    <a:spcPct val="80000"/>
                  </a:lnSpc>
                  <a:spcBef>
                    <a:spcPts val="0"/>
                  </a:spcBef>
                  <a:defRPr cap="all" sz="4000">
                    <a:latin typeface="+mn-lt"/>
                    <a:ea typeface="+mn-ea"/>
                    <a:cs typeface="+mn-cs"/>
                    <a:sym typeface="DIN Condensed Bold"/>
                  </a:defRPr>
                </a:pPr>
              </a:p>
            </p:txBody>
          </p:sp>
          <p:sp>
            <p:nvSpPr>
              <p:cNvPr id="386" name="Rounded Rectangle"/>
              <p:cNvSpPr/>
              <p:nvPr/>
            </p:nvSpPr>
            <p:spPr>
              <a:xfrm>
                <a:off x="0" y="3352800"/>
                <a:ext cx="3119621" cy="293233"/>
              </a:xfrm>
              <a:prstGeom prst="roundRect">
                <a:avLst>
                  <a:gd name="adj" fmla="val 50000"/>
                </a:avLst>
              </a:prstGeom>
              <a:noFill/>
              <a:ln w="50800" cap="flat">
                <a:solidFill>
                  <a:srgbClr val="E7723C"/>
                </a:solidFill>
                <a:prstDash val="solid"/>
                <a:miter lim="400000"/>
              </a:ln>
              <a:effectLst/>
            </p:spPr>
            <p:txBody>
              <a:bodyPr wrap="square" lIns="50800" tIns="50800" rIns="50800" bIns="50800" numCol="1" anchor="ctr">
                <a:noAutofit/>
              </a:bodyPr>
              <a:lstStyle/>
              <a:p>
                <a:pPr algn="ctr">
                  <a:lnSpc>
                    <a:spcPct val="80000"/>
                  </a:lnSpc>
                  <a:spcBef>
                    <a:spcPts val="0"/>
                  </a:spcBef>
                  <a:defRPr cap="all" sz="4000">
                    <a:latin typeface="+mn-lt"/>
                    <a:ea typeface="+mn-ea"/>
                    <a:cs typeface="+mn-cs"/>
                    <a:sym typeface="DIN Condensed Bold"/>
                  </a:defRPr>
                </a:pPr>
              </a:p>
            </p:txBody>
          </p:sp>
          <p:sp>
            <p:nvSpPr>
              <p:cNvPr id="387" name="Rounded Rectangle"/>
              <p:cNvSpPr/>
              <p:nvPr/>
            </p:nvSpPr>
            <p:spPr>
              <a:xfrm>
                <a:off x="0" y="5029200"/>
                <a:ext cx="3418617" cy="293232"/>
              </a:xfrm>
              <a:prstGeom prst="roundRect">
                <a:avLst>
                  <a:gd name="adj" fmla="val 50000"/>
                </a:avLst>
              </a:prstGeom>
              <a:noFill/>
              <a:ln w="50800" cap="flat">
                <a:solidFill>
                  <a:srgbClr val="E7723C"/>
                </a:solidFill>
                <a:prstDash val="solid"/>
                <a:miter lim="400000"/>
              </a:ln>
              <a:effectLst/>
            </p:spPr>
            <p:txBody>
              <a:bodyPr wrap="square" lIns="50800" tIns="50800" rIns="50800" bIns="50800" numCol="1" anchor="ctr">
                <a:noAutofit/>
              </a:bodyPr>
              <a:lstStyle/>
              <a:p>
                <a:pPr algn="ctr">
                  <a:lnSpc>
                    <a:spcPct val="80000"/>
                  </a:lnSpc>
                  <a:spcBef>
                    <a:spcPts val="0"/>
                  </a:spcBef>
                  <a:defRPr cap="all" sz="4000">
                    <a:latin typeface="+mn-lt"/>
                    <a:ea typeface="+mn-ea"/>
                    <a:cs typeface="+mn-cs"/>
                    <a:sym typeface="DIN Condensed Bold"/>
                  </a:defRPr>
                </a:pPr>
              </a:p>
            </p:txBody>
          </p:sp>
          <p:sp>
            <p:nvSpPr>
              <p:cNvPr id="388" name="Rounded Rectangle"/>
              <p:cNvSpPr/>
              <p:nvPr/>
            </p:nvSpPr>
            <p:spPr>
              <a:xfrm>
                <a:off x="4140200" y="0"/>
                <a:ext cx="3418617" cy="293232"/>
              </a:xfrm>
              <a:prstGeom prst="roundRect">
                <a:avLst>
                  <a:gd name="adj" fmla="val 50000"/>
                </a:avLst>
              </a:prstGeom>
              <a:noFill/>
              <a:ln w="50800" cap="flat">
                <a:solidFill>
                  <a:srgbClr val="E7723C"/>
                </a:solidFill>
                <a:prstDash val="solid"/>
                <a:miter lim="400000"/>
              </a:ln>
              <a:effectLst/>
            </p:spPr>
            <p:txBody>
              <a:bodyPr wrap="square" lIns="50800" tIns="50800" rIns="50800" bIns="50800" numCol="1" anchor="ctr">
                <a:noAutofit/>
              </a:bodyPr>
              <a:lstStyle/>
              <a:p>
                <a:pPr algn="ctr">
                  <a:lnSpc>
                    <a:spcPct val="80000"/>
                  </a:lnSpc>
                  <a:spcBef>
                    <a:spcPts val="0"/>
                  </a:spcBef>
                  <a:defRPr cap="all" sz="4000">
                    <a:latin typeface="+mn-lt"/>
                    <a:ea typeface="+mn-ea"/>
                    <a:cs typeface="+mn-cs"/>
                    <a:sym typeface="DIN Condensed Bold"/>
                  </a:defRPr>
                </a:pPr>
              </a:p>
            </p:txBody>
          </p:sp>
          <p:sp>
            <p:nvSpPr>
              <p:cNvPr id="389" name="Rounded Rectangle"/>
              <p:cNvSpPr/>
              <p:nvPr/>
            </p:nvSpPr>
            <p:spPr>
              <a:xfrm>
                <a:off x="5513387" y="2578099"/>
                <a:ext cx="2324830" cy="293233"/>
              </a:xfrm>
              <a:prstGeom prst="roundRect">
                <a:avLst>
                  <a:gd name="adj" fmla="val 50000"/>
                </a:avLst>
              </a:prstGeom>
              <a:noFill/>
              <a:ln w="50800" cap="flat">
                <a:solidFill>
                  <a:srgbClr val="E7723C"/>
                </a:solidFill>
                <a:prstDash val="solid"/>
                <a:miter lim="400000"/>
              </a:ln>
              <a:effectLst/>
            </p:spPr>
            <p:txBody>
              <a:bodyPr wrap="square" lIns="50800" tIns="50800" rIns="50800" bIns="50800" numCol="1" anchor="ctr">
                <a:noAutofit/>
              </a:bodyPr>
              <a:lstStyle/>
              <a:p>
                <a:pPr algn="ctr">
                  <a:lnSpc>
                    <a:spcPct val="80000"/>
                  </a:lnSpc>
                  <a:spcBef>
                    <a:spcPts val="0"/>
                  </a:spcBef>
                  <a:defRPr cap="all" sz="4000">
                    <a:latin typeface="+mn-lt"/>
                    <a:ea typeface="+mn-ea"/>
                    <a:cs typeface="+mn-cs"/>
                    <a:sym typeface="DIN Condensed Bold"/>
                  </a:defRPr>
                </a:pPr>
              </a:p>
            </p:txBody>
          </p:sp>
        </p:grpSp>
        <p:sp>
          <p:nvSpPr>
            <p:cNvPr id="391" name="Rounded Rectangle"/>
            <p:cNvSpPr/>
            <p:nvPr/>
          </p:nvSpPr>
          <p:spPr>
            <a:xfrm>
              <a:off x="0" y="4323226"/>
              <a:ext cx="3076394" cy="1087085"/>
            </a:xfrm>
            <a:prstGeom prst="roundRect">
              <a:avLst>
                <a:gd name="adj" fmla="val 17524"/>
              </a:avLst>
            </a:prstGeom>
            <a:noFill/>
            <a:ln w="114300" cap="flat">
              <a:solidFill>
                <a:srgbClr val="E7723C"/>
              </a:solidFill>
              <a:prstDash val="solid"/>
              <a:miter lim="400000"/>
            </a:ln>
            <a:effectLst/>
          </p:spPr>
          <p:txBody>
            <a:bodyPr wrap="square" lIns="50800" tIns="50800" rIns="50800" bIns="50800" numCol="1" anchor="ctr">
              <a:noAutofit/>
            </a:bodyPr>
            <a:lstStyle/>
            <a:p>
              <a:pPr algn="ctr">
                <a:lnSpc>
                  <a:spcPct val="80000"/>
                </a:lnSpc>
                <a:spcBef>
                  <a:spcPts val="0"/>
                </a:spcBef>
                <a:defRPr cap="all" sz="4000">
                  <a:solidFill>
                    <a:srgbClr val="FFFFFF"/>
                  </a:solidFill>
                  <a:latin typeface="+mn-lt"/>
                  <a:ea typeface="+mn-ea"/>
                  <a:cs typeface="+mn-cs"/>
                  <a:sym typeface="DIN Condensed Bold"/>
                </a:defRPr>
              </a:pPr>
            </a:p>
          </p:txBody>
        </p:sp>
      </p:grpSp>
      <p:grpSp>
        <p:nvGrpSpPr>
          <p:cNvPr id="398" name="Group"/>
          <p:cNvGrpSpPr/>
          <p:nvPr/>
        </p:nvGrpSpPr>
        <p:grpSpPr>
          <a:xfrm>
            <a:off x="315133" y="142474"/>
            <a:ext cx="12329337" cy="2654301"/>
            <a:chOff x="0" y="0"/>
            <a:chExt cx="12329335" cy="2654300"/>
          </a:xfrm>
        </p:grpSpPr>
        <p:sp>
          <p:nvSpPr>
            <p:cNvPr id="393" name="Preparation"/>
            <p:cNvSpPr txBox="1"/>
            <p:nvPr/>
          </p:nvSpPr>
          <p:spPr>
            <a:xfrm>
              <a:off x="590234" y="-1"/>
              <a:ext cx="10654819" cy="2654301"/>
            </a:xfrm>
            <a:prstGeom prst="rect">
              <a:avLst/>
            </a:prstGeom>
            <a:noFill/>
            <a:ln w="12700" cap="flat">
              <a:noFill/>
              <a:miter lim="400000"/>
            </a:ln>
            <a:effectLst>
              <a:outerShdw sx="100000" sy="100000" kx="0" ky="0" algn="b" rotWithShape="0" blurRad="63500" dist="110868" dir="5400000">
                <a:srgbClr val="000000">
                  <a:alpha val="50000"/>
                </a:srgbClr>
              </a:outerShdw>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defRPr b="1" sz="14700">
                  <a:solidFill>
                    <a:srgbClr val="90CCF0"/>
                  </a:solidFill>
                  <a:latin typeface="Avenir Next Regular"/>
                  <a:ea typeface="Avenir Next Regular"/>
                  <a:cs typeface="Avenir Next Regular"/>
                  <a:sym typeface="Avenir Next Regular"/>
                </a:defRPr>
              </a:lvl1pPr>
            </a:lstStyle>
            <a:p>
              <a:pPr/>
              <a:r>
                <a:t>Preparation</a:t>
              </a:r>
            </a:p>
          </p:txBody>
        </p:sp>
        <p:grpSp>
          <p:nvGrpSpPr>
            <p:cNvPr id="397" name="Group"/>
            <p:cNvGrpSpPr/>
            <p:nvPr/>
          </p:nvGrpSpPr>
          <p:grpSpPr>
            <a:xfrm>
              <a:off x="0" y="359659"/>
              <a:ext cx="12329336" cy="2193184"/>
              <a:chOff x="0" y="0"/>
              <a:chExt cx="12329335" cy="2193182"/>
            </a:xfrm>
          </p:grpSpPr>
          <p:sp>
            <p:nvSpPr>
              <p:cNvPr id="394" name="Shape"/>
              <p:cNvSpPr/>
              <p:nvPr/>
            </p:nvSpPr>
            <p:spPr>
              <a:xfrm>
                <a:off x="-1" y="-1"/>
                <a:ext cx="5314585" cy="219318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10696" y="21600"/>
                    </a:lnTo>
                    <a:lnTo>
                      <a:pt x="21600" y="21600"/>
                    </a:lnTo>
                    <a:lnTo>
                      <a:pt x="10962" y="117"/>
                    </a:lnTo>
                    <a:lnTo>
                      <a:pt x="0" y="0"/>
                    </a:lnTo>
                    <a:close/>
                  </a:path>
                </a:pathLst>
              </a:custGeom>
              <a:solidFill>
                <a:srgbClr val="CCCCCC">
                  <a:alpha val="20368"/>
                </a:srgbClr>
              </a:solidFill>
              <a:ln w="12700" cap="flat">
                <a:noFill/>
                <a:miter lim="400000"/>
              </a:ln>
              <a:effectLst/>
            </p:spPr>
            <p:txBody>
              <a:bodyPr wrap="square" lIns="50800" tIns="50800" rIns="50800" bIns="50800" numCol="1" anchor="ctr">
                <a:noAutofit/>
              </a:bodyPr>
              <a:lstStyle/>
              <a:p>
                <a:pPr algn="ctr">
                  <a:lnSpc>
                    <a:spcPct val="80000"/>
                  </a:lnSpc>
                  <a:spcBef>
                    <a:spcPts val="0"/>
                  </a:spcBef>
                  <a:defRPr cap="all" sz="4000">
                    <a:latin typeface="+mn-lt"/>
                    <a:ea typeface="+mn-ea"/>
                    <a:cs typeface="+mn-cs"/>
                    <a:sym typeface="DIN Condensed Bold"/>
                  </a:defRPr>
                </a:pPr>
              </a:p>
            </p:txBody>
          </p:sp>
          <p:sp>
            <p:nvSpPr>
              <p:cNvPr id="395" name="Shape"/>
              <p:cNvSpPr/>
              <p:nvPr/>
            </p:nvSpPr>
            <p:spPr>
              <a:xfrm>
                <a:off x="3507375" y="0"/>
                <a:ext cx="5314585" cy="219318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10696" y="21600"/>
                    </a:lnTo>
                    <a:lnTo>
                      <a:pt x="21600" y="21600"/>
                    </a:lnTo>
                    <a:lnTo>
                      <a:pt x="10962" y="117"/>
                    </a:lnTo>
                    <a:lnTo>
                      <a:pt x="0" y="0"/>
                    </a:lnTo>
                    <a:close/>
                  </a:path>
                </a:pathLst>
              </a:custGeom>
              <a:solidFill>
                <a:srgbClr val="CCCCCC">
                  <a:alpha val="20000"/>
                </a:srgbClr>
              </a:solidFill>
              <a:ln w="12700" cap="flat">
                <a:noFill/>
                <a:miter lim="400000"/>
              </a:ln>
              <a:effectLst/>
            </p:spPr>
            <p:txBody>
              <a:bodyPr wrap="square" lIns="50800" tIns="50800" rIns="50800" bIns="50800" numCol="1" anchor="ctr">
                <a:noAutofit/>
              </a:bodyPr>
              <a:lstStyle/>
              <a:p>
                <a:pPr algn="ctr">
                  <a:lnSpc>
                    <a:spcPct val="80000"/>
                  </a:lnSpc>
                  <a:spcBef>
                    <a:spcPts val="0"/>
                  </a:spcBef>
                  <a:defRPr cap="all" sz="4000">
                    <a:latin typeface="+mn-lt"/>
                    <a:ea typeface="+mn-ea"/>
                    <a:cs typeface="+mn-cs"/>
                    <a:sym typeface="DIN Condensed Bold"/>
                  </a:defRPr>
                </a:pPr>
              </a:p>
            </p:txBody>
          </p:sp>
          <p:sp>
            <p:nvSpPr>
              <p:cNvPr id="396" name="Shape"/>
              <p:cNvSpPr/>
              <p:nvPr/>
            </p:nvSpPr>
            <p:spPr>
              <a:xfrm>
                <a:off x="7014751" y="0"/>
                <a:ext cx="5314585" cy="219318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10696" y="21600"/>
                    </a:lnTo>
                    <a:lnTo>
                      <a:pt x="21600" y="21600"/>
                    </a:lnTo>
                    <a:lnTo>
                      <a:pt x="10962" y="117"/>
                    </a:lnTo>
                    <a:lnTo>
                      <a:pt x="0" y="0"/>
                    </a:lnTo>
                    <a:close/>
                  </a:path>
                </a:pathLst>
              </a:custGeom>
              <a:solidFill>
                <a:srgbClr val="CCCCCC">
                  <a:alpha val="20000"/>
                </a:srgbClr>
              </a:solidFill>
              <a:ln w="12700" cap="flat">
                <a:noFill/>
                <a:miter lim="400000"/>
              </a:ln>
              <a:effectLst/>
            </p:spPr>
            <p:txBody>
              <a:bodyPr wrap="square" lIns="50800" tIns="50800" rIns="50800" bIns="50800" numCol="1" anchor="ctr">
                <a:noAutofit/>
              </a:bodyPr>
              <a:lstStyle/>
              <a:p>
                <a:pPr algn="ctr">
                  <a:lnSpc>
                    <a:spcPct val="80000"/>
                  </a:lnSpc>
                  <a:spcBef>
                    <a:spcPts val="0"/>
                  </a:spcBef>
                  <a:defRPr cap="all" sz="4000">
                    <a:latin typeface="+mn-lt"/>
                    <a:ea typeface="+mn-ea"/>
                    <a:cs typeface="+mn-cs"/>
                    <a:sym typeface="DIN Condensed Bold"/>
                  </a:defRPr>
                </a:pPr>
              </a:p>
            </p:txBody>
          </p:sp>
        </p:grpSp>
      </p:grpSp>
    </p:spTree>
  </p:cSld>
  <p:clrMapOvr>
    <a:masterClrMapping/>
  </p:clrMapOvr>
  <mc:AlternateContent xmlns:mc="http://schemas.openxmlformats.org/markup-compatibility/2006">
    <mc:Choice xmlns:p14="http://schemas.microsoft.com/office/powerpoint/2010/main" Requires="p14">
      <p:transition spd="slow" advClick="1" p14:dur="1500">
        <p:fade/>
      </p:transition>
    </mc:Choice>
    <mc:Fallback>
      <p:transition spd="slow">
        <p:fade/>
      </p:transition>
    </mc:Fallback>
  </mc:AlternateContent>
  <p:timing>
    <p:tnLst>
      <p:par>
        <p:cTn id="1" nodeType="tmRoot" restart="never" dur="indefinite" fill="hold">
          <p:childTnLst>
            <p:seq concurrent="1" prevAc="none" nextAc="seek">
              <p:cTn id="2" nodeType="mainSeq" dur="indefinite" fill="hold">
                <p:childTnLst>
                  <p:par>
                    <p:cTn id="3" fill="hold">
                      <p:stCondLst>
                        <p:cond delay="indefinite"/>
                      </p:stCondLst>
                      <p:childTnLst>
                        <p:par>
                          <p:cTn id="4" fill="hold">
                            <p:stCondLst>
                              <p:cond delay="0"/>
                            </p:stCondLst>
                            <p:childTnLst>
                              <p:par>
                                <p:cTn id="5" presetClass="entr" nodeType="clickEffect" presetSubtype="8" presetID="22" grpId="1" fill="hold">
                                  <p:stCondLst>
                                    <p:cond delay="0"/>
                                  </p:stCondLst>
                                  <p:iterate type="el" backwards="0">
                                    <p:tmAbs val="0"/>
                                  </p:iterate>
                                  <p:childTnLst>
                                    <p:set>
                                      <p:cBhvr>
                                        <p:cTn id="6" fill="hold"/>
                                        <p:tgtEl>
                                          <p:spTgt spid="383"/>
                                        </p:tgtEl>
                                        <p:attrNameLst>
                                          <p:attrName>style.visibility</p:attrName>
                                        </p:attrNameLst>
                                      </p:cBhvr>
                                      <p:to>
                                        <p:strVal val="visible"/>
                                      </p:to>
                                    </p:set>
                                    <p:animEffect filter="wipe(left)" transition="in">
                                      <p:cBhvr>
                                        <p:cTn id="7" dur="1000"/>
                                        <p:tgtEl>
                                          <p:spTgt spid="383"/>
                                        </p:tgtEl>
                                      </p:cBhvr>
                                    </p:animEffect>
                                  </p:childTnLst>
                                </p:cTn>
                              </p:par>
                            </p:childTnLst>
                          </p:cTn>
                        </p:par>
                      </p:childTnLst>
                    </p:cTn>
                  </p:par>
                  <p:par>
                    <p:cTn id="8" fill="hold">
                      <p:stCondLst>
                        <p:cond delay="indefinite"/>
                      </p:stCondLst>
                      <p:childTnLst>
                        <p:par>
                          <p:cTn id="9" fill="hold">
                            <p:stCondLst>
                              <p:cond delay="0"/>
                            </p:stCondLst>
                            <p:childTnLst>
                              <p:par>
                                <p:cTn id="10" presetClass="entr" nodeType="clickEffect" presetSubtype="1" presetID="2" grpId="2" fill="hold">
                                  <p:stCondLst>
                                    <p:cond delay="0"/>
                                  </p:stCondLst>
                                  <p:iterate type="el" backwards="0">
                                    <p:tmAbs val="0"/>
                                  </p:iterate>
                                  <p:childTnLst>
                                    <p:set>
                                      <p:cBhvr>
                                        <p:cTn id="11" fill="hold"/>
                                        <p:tgtEl>
                                          <p:spTgt spid="392"/>
                                        </p:tgtEl>
                                        <p:attrNameLst>
                                          <p:attrName>style.visibility</p:attrName>
                                        </p:attrNameLst>
                                      </p:cBhvr>
                                      <p:to>
                                        <p:strVal val="visible"/>
                                      </p:to>
                                    </p:set>
                                    <p:anim calcmode="lin" valueType="num">
                                      <p:cBhvr>
                                        <p:cTn id="12" dur="1000" fill="hold"/>
                                        <p:tgtEl>
                                          <p:spTgt spid="392"/>
                                        </p:tgtEl>
                                        <p:attrNameLst>
                                          <p:attrName>ppt_x</p:attrName>
                                        </p:attrNameLst>
                                      </p:cBhvr>
                                      <p:tavLst>
                                        <p:tav tm="0">
                                          <p:val>
                                            <p:strVal val="#ppt_x"/>
                                          </p:val>
                                        </p:tav>
                                        <p:tav tm="100000">
                                          <p:val>
                                            <p:strVal val="#ppt_x"/>
                                          </p:val>
                                        </p:tav>
                                      </p:tavLst>
                                    </p:anim>
                                    <p:anim calcmode="lin" valueType="num">
                                      <p:cBhvr>
                                        <p:cTn id="13" dur="1000" fill="hold"/>
                                        <p:tgtEl>
                                          <p:spTgt spid="392"/>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bldLst>
      <p:bldP build="whole" bldLvl="1" animBg="1" rev="0" advAuto="0" spid="383" grpId="1"/>
      <p:bldP build="whole" bldLvl="1" animBg="1" rev="0" advAuto="0" spid="392" grpId="2"/>
    </p:bldLst>
  </p:timing>
</p:sld>
</file>

<file path=ppt/slides/slide14.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bg>
      <p:bgPr>
        <a:solidFill>
          <a:srgbClr val="185780"/>
        </a:solidFill>
      </p:bgPr>
    </p:bg>
    <p:spTree>
      <p:nvGrpSpPr>
        <p:cNvPr id="1" name=""/>
        <p:cNvGrpSpPr/>
        <p:nvPr/>
      </p:nvGrpSpPr>
      <p:grpSpPr>
        <a:xfrm>
          <a:off x="0" y="0"/>
          <a:ext cx="0" cy="0"/>
          <a:chOff x="0" y="0"/>
          <a:chExt cx="0" cy="0"/>
        </a:xfrm>
      </p:grpSpPr>
      <p:pic>
        <p:nvPicPr>
          <p:cNvPr id="402" name="Digging for Gold.png" descr="Digging for Gold.png"/>
          <p:cNvPicPr>
            <a:picLocks noChangeAspect="1"/>
          </p:cNvPicPr>
          <p:nvPr/>
        </p:nvPicPr>
        <p:blipFill>
          <a:blip r:embed="rId3">
            <a:extLst/>
          </a:blip>
          <a:srcRect l="2" t="293" r="845" b="608"/>
          <a:stretch>
            <a:fillRect/>
          </a:stretch>
        </p:blipFill>
        <p:spPr>
          <a:xfrm>
            <a:off x="10155210" y="6862086"/>
            <a:ext cx="5603760" cy="5600743"/>
          </a:xfrm>
          <a:custGeom>
            <a:avLst/>
            <a:gdLst/>
            <a:ahLst/>
            <a:cxnLst>
              <a:cxn ang="0">
                <a:pos x="wd2" y="hd2"/>
              </a:cxn>
              <a:cxn ang="5400000">
                <a:pos x="wd2" y="hd2"/>
              </a:cxn>
              <a:cxn ang="10800000">
                <a:pos x="wd2" y="hd2"/>
              </a:cxn>
              <a:cxn ang="16200000">
                <a:pos x="wd2" y="hd2"/>
              </a:cxn>
            </a:cxnLst>
            <a:rect l="0" t="0" r="r" b="b"/>
            <a:pathLst>
              <a:path w="21571" h="21590" fill="norm" stroke="1" extrusionOk="0">
                <a:moveTo>
                  <a:pt x="10982" y="2"/>
                </a:moveTo>
                <a:cubicBezTo>
                  <a:pt x="10355" y="-9"/>
                  <a:pt x="9726" y="31"/>
                  <a:pt x="9138" y="121"/>
                </a:cubicBezTo>
                <a:cubicBezTo>
                  <a:pt x="8638" y="197"/>
                  <a:pt x="7731" y="422"/>
                  <a:pt x="7301" y="577"/>
                </a:cubicBezTo>
                <a:cubicBezTo>
                  <a:pt x="6684" y="799"/>
                  <a:pt x="6544" y="857"/>
                  <a:pt x="6056" y="1097"/>
                </a:cubicBezTo>
                <a:cubicBezTo>
                  <a:pt x="4925" y="1653"/>
                  <a:pt x="4092" y="2251"/>
                  <a:pt x="3186" y="3158"/>
                </a:cubicBezTo>
                <a:cubicBezTo>
                  <a:pt x="2187" y="4158"/>
                  <a:pt x="1492" y="5164"/>
                  <a:pt x="935" y="6416"/>
                </a:cubicBezTo>
                <a:cubicBezTo>
                  <a:pt x="489" y="7423"/>
                  <a:pt x="152" y="8694"/>
                  <a:pt x="74" y="9661"/>
                </a:cubicBezTo>
                <a:cubicBezTo>
                  <a:pt x="62" y="9809"/>
                  <a:pt x="41" y="9937"/>
                  <a:pt x="26" y="9946"/>
                </a:cubicBezTo>
                <a:cubicBezTo>
                  <a:pt x="9" y="9957"/>
                  <a:pt x="0" y="10369"/>
                  <a:pt x="0" y="10787"/>
                </a:cubicBezTo>
                <a:cubicBezTo>
                  <a:pt x="1" y="11205"/>
                  <a:pt x="10" y="11629"/>
                  <a:pt x="28" y="11662"/>
                </a:cubicBezTo>
                <a:cubicBezTo>
                  <a:pt x="44" y="11692"/>
                  <a:pt x="71" y="11868"/>
                  <a:pt x="89" y="12056"/>
                </a:cubicBezTo>
                <a:cubicBezTo>
                  <a:pt x="261" y="13814"/>
                  <a:pt x="1019" y="15723"/>
                  <a:pt x="2150" y="17246"/>
                </a:cubicBezTo>
                <a:cubicBezTo>
                  <a:pt x="4008" y="19750"/>
                  <a:pt x="6854" y="21315"/>
                  <a:pt x="10008" y="21568"/>
                </a:cubicBezTo>
                <a:cubicBezTo>
                  <a:pt x="10189" y="21583"/>
                  <a:pt x="10396" y="21589"/>
                  <a:pt x="10618" y="21590"/>
                </a:cubicBezTo>
                <a:cubicBezTo>
                  <a:pt x="11285" y="21591"/>
                  <a:pt x="12083" y="21531"/>
                  <a:pt x="12677" y="21429"/>
                </a:cubicBezTo>
                <a:cubicBezTo>
                  <a:pt x="13369" y="21310"/>
                  <a:pt x="14369" y="21012"/>
                  <a:pt x="15025" y="20730"/>
                </a:cubicBezTo>
                <a:cubicBezTo>
                  <a:pt x="18503" y="19233"/>
                  <a:pt x="20907" y="16105"/>
                  <a:pt x="21471" y="12342"/>
                </a:cubicBezTo>
                <a:cubicBezTo>
                  <a:pt x="21566" y="11706"/>
                  <a:pt x="21600" y="10559"/>
                  <a:pt x="21544" y="9894"/>
                </a:cubicBezTo>
                <a:cubicBezTo>
                  <a:pt x="21288" y="6857"/>
                  <a:pt x="19748" y="4039"/>
                  <a:pt x="17346" y="2212"/>
                </a:cubicBezTo>
                <a:cubicBezTo>
                  <a:pt x="16011" y="1197"/>
                  <a:pt x="14434" y="491"/>
                  <a:pt x="12809" y="182"/>
                </a:cubicBezTo>
                <a:cubicBezTo>
                  <a:pt x="12232" y="73"/>
                  <a:pt x="11608" y="12"/>
                  <a:pt x="10982" y="2"/>
                </a:cubicBezTo>
                <a:close/>
              </a:path>
            </a:pathLst>
          </a:custGeom>
          <a:ln w="12700">
            <a:miter lim="400000"/>
          </a:ln>
        </p:spPr>
      </p:pic>
      <p:sp>
        <p:nvSpPr>
          <p:cNvPr id="403" name="I start with the concept of…"/>
          <p:cNvSpPr txBox="1"/>
          <p:nvPr/>
        </p:nvSpPr>
        <p:spPr>
          <a:xfrm>
            <a:off x="4381916" y="3502709"/>
            <a:ext cx="15656561" cy="331724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spAutoFit/>
          </a:bodyPr>
          <a:lstStyle/>
          <a:p>
            <a:pPr algn="r">
              <a:lnSpc>
                <a:spcPct val="60000"/>
              </a:lnSpc>
              <a:defRPr b="1" i="1" sz="10000">
                <a:solidFill>
                  <a:srgbClr val="FFFFFF"/>
                </a:solidFill>
                <a:latin typeface="Avenir Next Regular"/>
                <a:ea typeface="Avenir Next Regular"/>
                <a:cs typeface="Avenir Next Regular"/>
                <a:sym typeface="Avenir Next Regular"/>
              </a:defRPr>
            </a:pPr>
            <a:r>
              <a:t>I start with the concept of</a:t>
            </a:r>
          </a:p>
          <a:p>
            <a:pPr algn="r">
              <a:lnSpc>
                <a:spcPct val="60000"/>
              </a:lnSpc>
              <a:defRPr b="1" i="1" sz="10000">
                <a:solidFill>
                  <a:srgbClr val="FFFFFF"/>
                </a:solidFill>
                <a:latin typeface="Avenir Next Regular"/>
                <a:ea typeface="Avenir Next Regular"/>
                <a:cs typeface="Avenir Next Regular"/>
                <a:sym typeface="Avenir Next Regular"/>
              </a:defRPr>
            </a:pPr>
            <a:r>
              <a:t>DIGGING FOR GOLD</a:t>
            </a:r>
          </a:p>
        </p:txBody>
      </p:sp>
      <p:grpSp>
        <p:nvGrpSpPr>
          <p:cNvPr id="409" name="Group"/>
          <p:cNvGrpSpPr/>
          <p:nvPr/>
        </p:nvGrpSpPr>
        <p:grpSpPr>
          <a:xfrm>
            <a:off x="315133" y="300559"/>
            <a:ext cx="12329337" cy="2654301"/>
            <a:chOff x="0" y="0"/>
            <a:chExt cx="12329335" cy="2654300"/>
          </a:xfrm>
        </p:grpSpPr>
        <p:grpSp>
          <p:nvGrpSpPr>
            <p:cNvPr id="407" name="Group"/>
            <p:cNvGrpSpPr/>
            <p:nvPr/>
          </p:nvGrpSpPr>
          <p:grpSpPr>
            <a:xfrm>
              <a:off x="0" y="230558"/>
              <a:ext cx="12329336" cy="2193184"/>
              <a:chOff x="0" y="0"/>
              <a:chExt cx="12329335" cy="2193182"/>
            </a:xfrm>
          </p:grpSpPr>
          <p:sp>
            <p:nvSpPr>
              <p:cNvPr id="404" name="Shape"/>
              <p:cNvSpPr/>
              <p:nvPr/>
            </p:nvSpPr>
            <p:spPr>
              <a:xfrm>
                <a:off x="-1" y="-1"/>
                <a:ext cx="5314585" cy="219318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10696" y="21600"/>
                    </a:lnTo>
                    <a:lnTo>
                      <a:pt x="21600" y="21600"/>
                    </a:lnTo>
                    <a:lnTo>
                      <a:pt x="10962" y="117"/>
                    </a:lnTo>
                    <a:lnTo>
                      <a:pt x="0" y="0"/>
                    </a:lnTo>
                    <a:close/>
                  </a:path>
                </a:pathLst>
              </a:custGeom>
              <a:solidFill>
                <a:srgbClr val="CCCCCC">
                  <a:alpha val="20368"/>
                </a:srgbClr>
              </a:solidFill>
              <a:ln w="12700" cap="flat">
                <a:noFill/>
                <a:miter lim="400000"/>
              </a:ln>
              <a:effectLst/>
            </p:spPr>
            <p:txBody>
              <a:bodyPr wrap="square" lIns="50800" tIns="50800" rIns="50800" bIns="50800" numCol="1" anchor="ctr">
                <a:noAutofit/>
              </a:bodyPr>
              <a:lstStyle/>
              <a:p>
                <a:pPr algn="ctr">
                  <a:lnSpc>
                    <a:spcPct val="80000"/>
                  </a:lnSpc>
                  <a:spcBef>
                    <a:spcPts val="0"/>
                  </a:spcBef>
                  <a:defRPr cap="all" sz="4000">
                    <a:latin typeface="+mn-lt"/>
                    <a:ea typeface="+mn-ea"/>
                    <a:cs typeface="+mn-cs"/>
                    <a:sym typeface="DIN Condensed Bold"/>
                  </a:defRPr>
                </a:pPr>
              </a:p>
            </p:txBody>
          </p:sp>
          <p:sp>
            <p:nvSpPr>
              <p:cNvPr id="405" name="Shape"/>
              <p:cNvSpPr/>
              <p:nvPr/>
            </p:nvSpPr>
            <p:spPr>
              <a:xfrm>
                <a:off x="3507375" y="-1"/>
                <a:ext cx="5314585" cy="219318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cubicBezTo>
                      <a:pt x="1783" y="3600"/>
                      <a:pt x="3565" y="7200"/>
                      <a:pt x="5348" y="10800"/>
                    </a:cubicBezTo>
                    <a:cubicBezTo>
                      <a:pt x="7131" y="14400"/>
                      <a:pt x="8913" y="18000"/>
                      <a:pt x="10696" y="21600"/>
                    </a:cubicBezTo>
                    <a:lnTo>
                      <a:pt x="21600" y="21600"/>
                    </a:lnTo>
                    <a:lnTo>
                      <a:pt x="10962" y="117"/>
                    </a:lnTo>
                    <a:lnTo>
                      <a:pt x="0" y="0"/>
                    </a:lnTo>
                    <a:close/>
                  </a:path>
                </a:pathLst>
              </a:custGeom>
              <a:solidFill>
                <a:srgbClr val="CCCCCC">
                  <a:alpha val="20000"/>
                </a:srgbClr>
              </a:solidFill>
              <a:ln w="12700" cap="flat">
                <a:noFill/>
                <a:miter lim="400000"/>
              </a:ln>
              <a:effectLst/>
            </p:spPr>
            <p:txBody>
              <a:bodyPr wrap="square" lIns="50800" tIns="50800" rIns="50800" bIns="50800" numCol="1" anchor="ctr">
                <a:noAutofit/>
              </a:bodyPr>
              <a:lstStyle/>
              <a:p>
                <a:pPr algn="ctr">
                  <a:lnSpc>
                    <a:spcPct val="80000"/>
                  </a:lnSpc>
                  <a:spcBef>
                    <a:spcPts val="0"/>
                  </a:spcBef>
                  <a:defRPr cap="all" sz="4000">
                    <a:latin typeface="+mn-lt"/>
                    <a:ea typeface="+mn-ea"/>
                    <a:cs typeface="+mn-cs"/>
                    <a:sym typeface="DIN Condensed Bold"/>
                  </a:defRPr>
                </a:pPr>
              </a:p>
            </p:txBody>
          </p:sp>
          <p:sp>
            <p:nvSpPr>
              <p:cNvPr id="406" name="Shape"/>
              <p:cNvSpPr/>
              <p:nvPr/>
            </p:nvSpPr>
            <p:spPr>
              <a:xfrm>
                <a:off x="7014751" y="0"/>
                <a:ext cx="5314585" cy="219318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10696" y="21600"/>
                    </a:lnTo>
                    <a:lnTo>
                      <a:pt x="21600" y="21600"/>
                    </a:lnTo>
                    <a:lnTo>
                      <a:pt x="10962" y="117"/>
                    </a:lnTo>
                    <a:lnTo>
                      <a:pt x="0" y="0"/>
                    </a:lnTo>
                    <a:close/>
                  </a:path>
                </a:pathLst>
              </a:custGeom>
              <a:solidFill>
                <a:srgbClr val="CCCCCC">
                  <a:alpha val="20000"/>
                </a:srgbClr>
              </a:solidFill>
              <a:ln w="12700" cap="flat">
                <a:noFill/>
                <a:miter lim="400000"/>
              </a:ln>
              <a:effectLst/>
            </p:spPr>
            <p:txBody>
              <a:bodyPr wrap="square" lIns="50800" tIns="50800" rIns="50800" bIns="50800" numCol="1" anchor="ctr">
                <a:noAutofit/>
              </a:bodyPr>
              <a:lstStyle/>
              <a:p>
                <a:pPr algn="ctr">
                  <a:lnSpc>
                    <a:spcPct val="80000"/>
                  </a:lnSpc>
                  <a:spcBef>
                    <a:spcPts val="0"/>
                  </a:spcBef>
                  <a:defRPr cap="all" sz="4000">
                    <a:latin typeface="+mn-lt"/>
                    <a:ea typeface="+mn-ea"/>
                    <a:cs typeface="+mn-cs"/>
                    <a:sym typeface="DIN Condensed Bold"/>
                  </a:defRPr>
                </a:pPr>
              </a:p>
            </p:txBody>
          </p:sp>
        </p:grpSp>
        <p:sp>
          <p:nvSpPr>
            <p:cNvPr id="408" name="In Class"/>
            <p:cNvSpPr txBox="1"/>
            <p:nvPr/>
          </p:nvSpPr>
          <p:spPr>
            <a:xfrm>
              <a:off x="2929158" y="-1"/>
              <a:ext cx="6999428" cy="2654301"/>
            </a:xfrm>
            <a:prstGeom prst="rect">
              <a:avLst/>
            </a:prstGeom>
            <a:noFill/>
            <a:ln w="12700" cap="flat">
              <a:noFill/>
              <a:miter lim="400000"/>
            </a:ln>
            <a:effectLst>
              <a:outerShdw sx="100000" sy="100000" kx="0" ky="0" algn="b" rotWithShape="0" blurRad="63500" dist="110868" dir="5400000">
                <a:srgbClr val="000000">
                  <a:alpha val="50000"/>
                </a:srgbClr>
              </a:outerShdw>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defRPr b="1" sz="14700">
                  <a:solidFill>
                    <a:srgbClr val="90CCF0"/>
                  </a:solidFill>
                  <a:latin typeface="Avenir Next Regular"/>
                  <a:ea typeface="Avenir Next Regular"/>
                  <a:cs typeface="Avenir Next Regular"/>
                  <a:sym typeface="Avenir Next Regular"/>
                </a:defRPr>
              </a:lvl1pPr>
            </a:lstStyle>
            <a:p>
              <a:pPr/>
              <a:r>
                <a:t>In Class</a:t>
              </a:r>
            </a:p>
          </p:txBody>
        </p:sp>
      </p:grpSp>
    </p:spTree>
  </p:cSld>
  <p:clrMapOvr>
    <a:masterClrMapping/>
  </p:clrMapOvr>
  <mc:AlternateContent xmlns:mc="http://schemas.openxmlformats.org/markup-compatibility/2006">
    <mc:Choice xmlns:p14="http://schemas.microsoft.com/office/powerpoint/2010/main" Requires="p14">
      <p:transition spd="slow" advClick="1" p14:dur="1500">
        <p:fade/>
      </p:transition>
    </mc:Choice>
    <mc:Fallback>
      <p:transition spd="slow">
        <p:fade/>
      </p:transition>
    </mc:Fallback>
  </mc:AlternateContent>
  <p:timing>
    <p:tnLst>
      <p:par>
        <p:cTn id="1" nodeType="tmRoot" restart="never" dur="indefinite" fill="hold">
          <p:childTnLst>
            <p:seq concurrent="1" prevAc="none" nextAc="seek">
              <p:cTn id="2" nodeType="mainSeq" dur="indefinite" fill="hold">
                <p:childTnLst>
                  <p:par>
                    <p:cTn id="3" fill="hold">
                      <p:stCondLst>
                        <p:cond delay="indefinite"/>
                      </p:stCondLst>
                      <p:childTnLst>
                        <p:par>
                          <p:cTn id="4" fill="hold">
                            <p:stCondLst>
                              <p:cond delay="0"/>
                            </p:stCondLst>
                            <p:childTnLst>
                              <p:par>
                                <p:cTn id="5" presetClass="entr" nodeType="clickEffect" presetSubtype="1" presetID="2" grpId="1" fill="hold">
                                  <p:stCondLst>
                                    <p:cond delay="0"/>
                                  </p:stCondLst>
                                  <p:iterate type="el" backwards="0">
                                    <p:tmAbs val="0"/>
                                  </p:iterate>
                                  <p:childTnLst>
                                    <p:set>
                                      <p:cBhvr>
                                        <p:cTn id="6" fill="hold"/>
                                        <p:tgtEl>
                                          <p:spTgt spid="402"/>
                                        </p:tgtEl>
                                        <p:attrNameLst>
                                          <p:attrName>style.visibility</p:attrName>
                                        </p:attrNameLst>
                                      </p:cBhvr>
                                      <p:to>
                                        <p:strVal val="visible"/>
                                      </p:to>
                                    </p:set>
                                    <p:anim calcmode="lin" valueType="num">
                                      <p:cBhvr>
                                        <p:cTn id="7" dur="1500" fill="hold"/>
                                        <p:tgtEl>
                                          <p:spTgt spid="402"/>
                                        </p:tgtEl>
                                        <p:attrNameLst>
                                          <p:attrName>ppt_x</p:attrName>
                                        </p:attrNameLst>
                                      </p:cBhvr>
                                      <p:tavLst>
                                        <p:tav tm="0">
                                          <p:val>
                                            <p:strVal val="#ppt_x"/>
                                          </p:val>
                                        </p:tav>
                                        <p:tav tm="100000">
                                          <p:val>
                                            <p:strVal val="#ppt_x"/>
                                          </p:val>
                                        </p:tav>
                                      </p:tavLst>
                                    </p:anim>
                                    <p:anim calcmode="lin" valueType="num">
                                      <p:cBhvr>
                                        <p:cTn id="8" dur="1500" fill="hold"/>
                                        <p:tgtEl>
                                          <p:spTgt spid="402"/>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bldLst>
      <p:bldP build="whole" bldLvl="1" animBg="1" rev="0" advAuto="0" spid="402" grpId="1"/>
    </p:bldLst>
  </p:timing>
</p:sld>
</file>

<file path=ppt/slides/slide15.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bg>
      <p:bgPr>
        <a:solidFill>
          <a:srgbClr val="185780"/>
        </a:solidFill>
      </p:bgPr>
    </p:bg>
    <p:spTree>
      <p:nvGrpSpPr>
        <p:cNvPr id="1" name=""/>
        <p:cNvGrpSpPr/>
        <p:nvPr/>
      </p:nvGrpSpPr>
      <p:grpSpPr>
        <a:xfrm>
          <a:off x="0" y="0"/>
          <a:ext cx="0" cy="0"/>
          <a:chOff x="0" y="0"/>
          <a:chExt cx="0" cy="0"/>
        </a:xfrm>
      </p:grpSpPr>
      <p:pic>
        <p:nvPicPr>
          <p:cNvPr id="413" name="Digging for Gold.png" descr="Digging for Gold.png"/>
          <p:cNvPicPr>
            <a:picLocks noChangeAspect="1"/>
          </p:cNvPicPr>
          <p:nvPr/>
        </p:nvPicPr>
        <p:blipFill>
          <a:blip r:embed="rId2">
            <a:extLst/>
          </a:blip>
          <a:srcRect l="2" t="293" r="845" b="606"/>
          <a:stretch>
            <a:fillRect/>
          </a:stretch>
        </p:blipFill>
        <p:spPr>
          <a:xfrm>
            <a:off x="17482773" y="2346320"/>
            <a:ext cx="5535352" cy="5532476"/>
          </a:xfrm>
          <a:custGeom>
            <a:avLst/>
            <a:gdLst/>
            <a:ahLst/>
            <a:cxnLst>
              <a:cxn ang="0">
                <a:pos x="wd2" y="hd2"/>
              </a:cxn>
              <a:cxn ang="5400000">
                <a:pos x="wd2" y="hd2"/>
              </a:cxn>
              <a:cxn ang="10800000">
                <a:pos x="wd2" y="hd2"/>
              </a:cxn>
              <a:cxn ang="16200000">
                <a:pos x="wd2" y="hd2"/>
              </a:cxn>
            </a:cxnLst>
            <a:rect l="0" t="0" r="r" b="b"/>
            <a:pathLst>
              <a:path w="21570" h="21590" fill="norm" stroke="1" extrusionOk="0">
                <a:moveTo>
                  <a:pt x="10981" y="2"/>
                </a:moveTo>
                <a:cubicBezTo>
                  <a:pt x="10355" y="-9"/>
                  <a:pt x="9726" y="31"/>
                  <a:pt x="9138" y="121"/>
                </a:cubicBezTo>
                <a:cubicBezTo>
                  <a:pt x="8638" y="197"/>
                  <a:pt x="7730" y="422"/>
                  <a:pt x="7300" y="576"/>
                </a:cubicBezTo>
                <a:cubicBezTo>
                  <a:pt x="6683" y="798"/>
                  <a:pt x="6545" y="857"/>
                  <a:pt x="6057" y="1097"/>
                </a:cubicBezTo>
                <a:cubicBezTo>
                  <a:pt x="4925" y="1652"/>
                  <a:pt x="4093" y="2251"/>
                  <a:pt x="3186" y="3158"/>
                </a:cubicBezTo>
                <a:cubicBezTo>
                  <a:pt x="2187" y="4158"/>
                  <a:pt x="1492" y="5164"/>
                  <a:pt x="936" y="6417"/>
                </a:cubicBezTo>
                <a:cubicBezTo>
                  <a:pt x="489" y="7423"/>
                  <a:pt x="152" y="8694"/>
                  <a:pt x="75" y="9661"/>
                </a:cubicBezTo>
                <a:cubicBezTo>
                  <a:pt x="63" y="9809"/>
                  <a:pt x="41" y="9937"/>
                  <a:pt x="27" y="9946"/>
                </a:cubicBezTo>
                <a:cubicBezTo>
                  <a:pt x="9" y="9957"/>
                  <a:pt x="0" y="10369"/>
                  <a:pt x="0" y="10787"/>
                </a:cubicBezTo>
                <a:cubicBezTo>
                  <a:pt x="1" y="11205"/>
                  <a:pt x="11" y="11629"/>
                  <a:pt x="28" y="11662"/>
                </a:cubicBezTo>
                <a:cubicBezTo>
                  <a:pt x="44" y="11691"/>
                  <a:pt x="72" y="11869"/>
                  <a:pt x="90" y="12056"/>
                </a:cubicBezTo>
                <a:cubicBezTo>
                  <a:pt x="262" y="13815"/>
                  <a:pt x="1020" y="15722"/>
                  <a:pt x="2150" y="17246"/>
                </a:cubicBezTo>
                <a:cubicBezTo>
                  <a:pt x="4008" y="19749"/>
                  <a:pt x="6854" y="21315"/>
                  <a:pt x="10008" y="21568"/>
                </a:cubicBezTo>
                <a:cubicBezTo>
                  <a:pt x="10189" y="21583"/>
                  <a:pt x="10395" y="21589"/>
                  <a:pt x="10618" y="21590"/>
                </a:cubicBezTo>
                <a:cubicBezTo>
                  <a:pt x="11284" y="21591"/>
                  <a:pt x="12083" y="21531"/>
                  <a:pt x="12678" y="21429"/>
                </a:cubicBezTo>
                <a:cubicBezTo>
                  <a:pt x="13370" y="21310"/>
                  <a:pt x="14369" y="21013"/>
                  <a:pt x="15025" y="20730"/>
                </a:cubicBezTo>
                <a:cubicBezTo>
                  <a:pt x="18503" y="19233"/>
                  <a:pt x="20906" y="16105"/>
                  <a:pt x="21470" y="12342"/>
                </a:cubicBezTo>
                <a:cubicBezTo>
                  <a:pt x="21565" y="11707"/>
                  <a:pt x="21600" y="10559"/>
                  <a:pt x="21544" y="9894"/>
                </a:cubicBezTo>
                <a:cubicBezTo>
                  <a:pt x="21288" y="6857"/>
                  <a:pt x="19747" y="4039"/>
                  <a:pt x="17345" y="2212"/>
                </a:cubicBezTo>
                <a:cubicBezTo>
                  <a:pt x="16011" y="1197"/>
                  <a:pt x="14434" y="492"/>
                  <a:pt x="12809" y="183"/>
                </a:cubicBezTo>
                <a:cubicBezTo>
                  <a:pt x="12232" y="73"/>
                  <a:pt x="11607" y="12"/>
                  <a:pt x="10981" y="2"/>
                </a:cubicBezTo>
                <a:close/>
              </a:path>
            </a:pathLst>
          </a:custGeom>
          <a:ln w="12700">
            <a:miter lim="400000"/>
          </a:ln>
        </p:spPr>
      </p:pic>
      <p:sp>
        <p:nvSpPr>
          <p:cNvPr id="414" name="5 simple investigator questions"/>
          <p:cNvSpPr txBox="1"/>
          <p:nvPr/>
        </p:nvSpPr>
        <p:spPr>
          <a:xfrm>
            <a:off x="1423533" y="3683737"/>
            <a:ext cx="15424345" cy="350774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nSpc>
                <a:spcPct val="80000"/>
              </a:lnSpc>
              <a:defRPr i="1" sz="10900">
                <a:solidFill>
                  <a:srgbClr val="FFFFFF"/>
                </a:solidFill>
                <a:latin typeface="Avenir Next Heavy"/>
                <a:ea typeface="Avenir Next Heavy"/>
                <a:cs typeface="Avenir Next Heavy"/>
                <a:sym typeface="Avenir Next Heavy"/>
              </a:defRPr>
            </a:lvl1pPr>
          </a:lstStyle>
          <a:p>
            <a:pPr/>
            <a:r>
              <a:t>5 simple investigator questions</a:t>
            </a:r>
          </a:p>
        </p:txBody>
      </p:sp>
      <p:grpSp>
        <p:nvGrpSpPr>
          <p:cNvPr id="426" name="Group"/>
          <p:cNvGrpSpPr/>
          <p:nvPr/>
        </p:nvGrpSpPr>
        <p:grpSpPr>
          <a:xfrm>
            <a:off x="1968009" y="7572677"/>
            <a:ext cx="18284101" cy="5590239"/>
            <a:chOff x="0" y="0"/>
            <a:chExt cx="18284100" cy="5590237"/>
          </a:xfrm>
        </p:grpSpPr>
        <p:grpSp>
          <p:nvGrpSpPr>
            <p:cNvPr id="420" name="Group"/>
            <p:cNvGrpSpPr/>
            <p:nvPr/>
          </p:nvGrpSpPr>
          <p:grpSpPr>
            <a:xfrm>
              <a:off x="1173153" y="0"/>
              <a:ext cx="17110948" cy="5590239"/>
              <a:chOff x="0" y="0"/>
              <a:chExt cx="17110946" cy="5590237"/>
            </a:xfrm>
          </p:grpSpPr>
          <p:sp>
            <p:nvSpPr>
              <p:cNvPr id="415" name="Who"/>
              <p:cNvSpPr txBox="1"/>
              <p:nvPr/>
            </p:nvSpPr>
            <p:spPr>
              <a:xfrm rot="21000000">
                <a:off x="169224" y="329535"/>
                <a:ext cx="3996551" cy="22987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lnSpc>
                    <a:spcPct val="90000"/>
                  </a:lnSpc>
                  <a:spcBef>
                    <a:spcPts val="500"/>
                  </a:spcBef>
                  <a:defRPr sz="12700">
                    <a:solidFill>
                      <a:srgbClr val="90CCF0"/>
                    </a:solidFill>
                    <a:latin typeface="Avenir Next Heavy"/>
                    <a:ea typeface="Avenir Next Heavy"/>
                    <a:cs typeface="Avenir Next Heavy"/>
                    <a:sym typeface="Avenir Next Heavy"/>
                  </a:defRPr>
                </a:lvl1pPr>
              </a:lstStyle>
              <a:p>
                <a:pPr/>
                <a:r>
                  <a:t>Who</a:t>
                </a:r>
              </a:p>
            </p:txBody>
          </p:sp>
          <p:sp>
            <p:nvSpPr>
              <p:cNvPr id="416" name="What"/>
              <p:cNvSpPr txBox="1"/>
              <p:nvPr/>
            </p:nvSpPr>
            <p:spPr>
              <a:xfrm rot="480000">
                <a:off x="2193756" y="2899881"/>
                <a:ext cx="4541712" cy="22987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lnSpc>
                    <a:spcPct val="90000"/>
                  </a:lnSpc>
                  <a:spcBef>
                    <a:spcPts val="500"/>
                  </a:spcBef>
                  <a:defRPr sz="12700">
                    <a:solidFill>
                      <a:srgbClr val="90CCF0"/>
                    </a:solidFill>
                    <a:latin typeface="Avenir Next Heavy"/>
                    <a:ea typeface="Avenir Next Heavy"/>
                    <a:cs typeface="Avenir Next Heavy"/>
                    <a:sym typeface="Avenir Next Heavy"/>
                  </a:defRPr>
                </a:lvl1pPr>
              </a:lstStyle>
              <a:p>
                <a:pPr/>
                <a:r>
                  <a:t>What</a:t>
                </a:r>
              </a:p>
            </p:txBody>
          </p:sp>
          <p:sp>
            <p:nvSpPr>
              <p:cNvPr id="417" name="When"/>
              <p:cNvSpPr txBox="1"/>
              <p:nvPr/>
            </p:nvSpPr>
            <p:spPr>
              <a:xfrm rot="21300000">
                <a:off x="5771219" y="1072864"/>
                <a:ext cx="5015905" cy="22987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lnSpc>
                    <a:spcPct val="90000"/>
                  </a:lnSpc>
                  <a:spcBef>
                    <a:spcPts val="500"/>
                  </a:spcBef>
                  <a:defRPr sz="12700">
                    <a:solidFill>
                      <a:srgbClr val="90CCF0"/>
                    </a:solidFill>
                    <a:latin typeface="Avenir Next Heavy"/>
                    <a:ea typeface="Avenir Next Heavy"/>
                    <a:cs typeface="Avenir Next Heavy"/>
                    <a:sym typeface="Avenir Next Heavy"/>
                  </a:defRPr>
                </a:lvl1pPr>
              </a:lstStyle>
              <a:p>
                <a:pPr/>
                <a:r>
                  <a:t>When</a:t>
                </a:r>
              </a:p>
            </p:txBody>
          </p:sp>
          <p:sp>
            <p:nvSpPr>
              <p:cNvPr id="418" name="Where"/>
              <p:cNvSpPr txBox="1"/>
              <p:nvPr/>
            </p:nvSpPr>
            <p:spPr>
              <a:xfrm rot="240000">
                <a:off x="8711762" y="3097396"/>
                <a:ext cx="5646548" cy="22987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lnSpc>
                    <a:spcPct val="90000"/>
                  </a:lnSpc>
                  <a:spcBef>
                    <a:spcPts val="500"/>
                  </a:spcBef>
                  <a:defRPr sz="12700">
                    <a:solidFill>
                      <a:srgbClr val="90CCF0"/>
                    </a:solidFill>
                    <a:latin typeface="Avenir Next Heavy"/>
                    <a:ea typeface="Avenir Next Heavy"/>
                    <a:cs typeface="Avenir Next Heavy"/>
                    <a:sym typeface="Avenir Next Heavy"/>
                  </a:defRPr>
                </a:lvl1pPr>
              </a:lstStyle>
              <a:p>
                <a:pPr/>
                <a:r>
                  <a:t>Where</a:t>
                </a:r>
              </a:p>
            </p:txBody>
          </p:sp>
          <p:sp>
            <p:nvSpPr>
              <p:cNvPr id="419" name="How"/>
              <p:cNvSpPr txBox="1"/>
              <p:nvPr/>
            </p:nvSpPr>
            <p:spPr>
              <a:xfrm>
                <a:off x="13062784" y="1072864"/>
                <a:ext cx="4048164" cy="22987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lnSpc>
                    <a:spcPct val="90000"/>
                  </a:lnSpc>
                  <a:spcBef>
                    <a:spcPts val="500"/>
                  </a:spcBef>
                  <a:defRPr sz="12700">
                    <a:solidFill>
                      <a:srgbClr val="90CCF0"/>
                    </a:solidFill>
                    <a:latin typeface="Avenir Next Heavy"/>
                    <a:ea typeface="Avenir Next Heavy"/>
                    <a:cs typeface="Avenir Next Heavy"/>
                    <a:sym typeface="Avenir Next Heavy"/>
                  </a:defRPr>
                </a:lvl1pPr>
              </a:lstStyle>
              <a:p>
                <a:pPr/>
                <a:r>
                  <a:t>How</a:t>
                </a:r>
              </a:p>
            </p:txBody>
          </p:sp>
        </p:grpSp>
        <p:pic>
          <p:nvPicPr>
            <p:cNvPr id="421" name="Image" descr="Image"/>
            <p:cNvPicPr>
              <a:picLocks noChangeAspect="1"/>
            </p:cNvPicPr>
            <p:nvPr/>
          </p:nvPicPr>
          <p:blipFill>
            <a:blip r:embed="rId3">
              <a:extLst/>
            </a:blip>
            <a:stretch>
              <a:fillRect/>
            </a:stretch>
          </p:blipFill>
          <p:spPr>
            <a:xfrm rot="20980419">
              <a:off x="95783" y="1347355"/>
              <a:ext cx="1174834" cy="1174841"/>
            </a:xfrm>
            <a:prstGeom prst="rect">
              <a:avLst/>
            </a:prstGeom>
            <a:ln w="12700" cap="flat">
              <a:noFill/>
              <a:miter lim="400000"/>
            </a:ln>
            <a:effectLst/>
          </p:spPr>
        </p:pic>
        <p:pic>
          <p:nvPicPr>
            <p:cNvPr id="422" name="Image" descr="Image"/>
            <p:cNvPicPr>
              <a:picLocks noChangeAspect="1"/>
            </p:cNvPicPr>
            <p:nvPr/>
          </p:nvPicPr>
          <p:blipFill>
            <a:blip r:embed="rId4">
              <a:extLst/>
            </a:blip>
            <a:stretch>
              <a:fillRect/>
            </a:stretch>
          </p:blipFill>
          <p:spPr>
            <a:xfrm>
              <a:off x="13043213" y="1731781"/>
              <a:ext cx="1028861" cy="988774"/>
            </a:xfrm>
            <a:prstGeom prst="rect">
              <a:avLst/>
            </a:prstGeom>
            <a:ln w="12700" cap="flat">
              <a:noFill/>
              <a:miter lim="400000"/>
            </a:ln>
            <a:effectLst/>
          </p:spPr>
        </p:pic>
        <p:pic>
          <p:nvPicPr>
            <p:cNvPr id="423" name="Image" descr="Image"/>
            <p:cNvPicPr>
              <a:picLocks noChangeAspect="1"/>
            </p:cNvPicPr>
            <p:nvPr/>
          </p:nvPicPr>
          <p:blipFill>
            <a:blip r:embed="rId5">
              <a:extLst/>
            </a:blip>
            <a:stretch>
              <a:fillRect/>
            </a:stretch>
          </p:blipFill>
          <p:spPr>
            <a:xfrm rot="1383574">
              <a:off x="2332647" y="3001893"/>
              <a:ext cx="1027792" cy="962933"/>
            </a:xfrm>
            <a:prstGeom prst="rect">
              <a:avLst/>
            </a:prstGeom>
            <a:ln w="12700" cap="flat">
              <a:noFill/>
              <a:miter lim="400000"/>
            </a:ln>
            <a:effectLst/>
          </p:spPr>
        </p:pic>
        <p:pic>
          <p:nvPicPr>
            <p:cNvPr id="424" name="Image" descr="Image"/>
            <p:cNvPicPr>
              <a:picLocks noChangeAspect="1"/>
            </p:cNvPicPr>
            <p:nvPr/>
          </p:nvPicPr>
          <p:blipFill>
            <a:blip r:embed="rId6">
              <a:extLst/>
            </a:blip>
            <a:stretch>
              <a:fillRect/>
            </a:stretch>
          </p:blipFill>
          <p:spPr>
            <a:xfrm>
              <a:off x="5523768" y="1999940"/>
              <a:ext cx="1449067" cy="988775"/>
            </a:xfrm>
            <a:prstGeom prst="rect">
              <a:avLst/>
            </a:prstGeom>
            <a:ln w="12700" cap="flat">
              <a:noFill/>
              <a:miter lim="400000"/>
            </a:ln>
            <a:effectLst/>
          </p:spPr>
        </p:pic>
        <p:pic>
          <p:nvPicPr>
            <p:cNvPr id="425" name="Image" descr="Image"/>
            <p:cNvPicPr>
              <a:picLocks noChangeAspect="1"/>
            </p:cNvPicPr>
            <p:nvPr/>
          </p:nvPicPr>
          <p:blipFill>
            <a:blip r:embed="rId7">
              <a:extLst/>
            </a:blip>
            <a:stretch>
              <a:fillRect/>
            </a:stretch>
          </p:blipFill>
          <p:spPr>
            <a:xfrm rot="20093965">
              <a:off x="8807586" y="3782336"/>
              <a:ext cx="1167999" cy="629892"/>
            </a:xfrm>
            <a:prstGeom prst="rect">
              <a:avLst/>
            </a:prstGeom>
            <a:ln w="12700" cap="flat">
              <a:noFill/>
              <a:miter lim="400000"/>
            </a:ln>
            <a:effectLst/>
          </p:spPr>
        </p:pic>
      </p:grpSp>
      <p:grpSp>
        <p:nvGrpSpPr>
          <p:cNvPr id="432" name="Group"/>
          <p:cNvGrpSpPr/>
          <p:nvPr/>
        </p:nvGrpSpPr>
        <p:grpSpPr>
          <a:xfrm>
            <a:off x="315133" y="300559"/>
            <a:ext cx="12329337" cy="2654301"/>
            <a:chOff x="0" y="0"/>
            <a:chExt cx="12329335" cy="2654300"/>
          </a:xfrm>
        </p:grpSpPr>
        <p:grpSp>
          <p:nvGrpSpPr>
            <p:cNvPr id="430" name="Group"/>
            <p:cNvGrpSpPr/>
            <p:nvPr/>
          </p:nvGrpSpPr>
          <p:grpSpPr>
            <a:xfrm>
              <a:off x="0" y="230558"/>
              <a:ext cx="12329336" cy="2193184"/>
              <a:chOff x="0" y="0"/>
              <a:chExt cx="12329335" cy="2193182"/>
            </a:xfrm>
          </p:grpSpPr>
          <p:sp>
            <p:nvSpPr>
              <p:cNvPr id="427" name="Shape"/>
              <p:cNvSpPr/>
              <p:nvPr/>
            </p:nvSpPr>
            <p:spPr>
              <a:xfrm>
                <a:off x="-1" y="-1"/>
                <a:ext cx="5314585" cy="219318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10696" y="21600"/>
                    </a:lnTo>
                    <a:lnTo>
                      <a:pt x="21600" y="21600"/>
                    </a:lnTo>
                    <a:lnTo>
                      <a:pt x="10962" y="117"/>
                    </a:lnTo>
                    <a:lnTo>
                      <a:pt x="0" y="0"/>
                    </a:lnTo>
                    <a:close/>
                  </a:path>
                </a:pathLst>
              </a:custGeom>
              <a:solidFill>
                <a:srgbClr val="CCCCCC">
                  <a:alpha val="20368"/>
                </a:srgbClr>
              </a:solidFill>
              <a:ln w="12700" cap="flat">
                <a:noFill/>
                <a:miter lim="400000"/>
              </a:ln>
              <a:effectLst/>
            </p:spPr>
            <p:txBody>
              <a:bodyPr wrap="square" lIns="50800" tIns="50800" rIns="50800" bIns="50800" numCol="1" anchor="ctr">
                <a:noAutofit/>
              </a:bodyPr>
              <a:lstStyle/>
              <a:p>
                <a:pPr algn="ctr">
                  <a:lnSpc>
                    <a:spcPct val="80000"/>
                  </a:lnSpc>
                  <a:spcBef>
                    <a:spcPts val="0"/>
                  </a:spcBef>
                  <a:defRPr cap="all" sz="4000">
                    <a:latin typeface="+mn-lt"/>
                    <a:ea typeface="+mn-ea"/>
                    <a:cs typeface="+mn-cs"/>
                    <a:sym typeface="DIN Condensed Bold"/>
                  </a:defRPr>
                </a:pPr>
              </a:p>
            </p:txBody>
          </p:sp>
          <p:sp>
            <p:nvSpPr>
              <p:cNvPr id="428" name="Shape"/>
              <p:cNvSpPr/>
              <p:nvPr/>
            </p:nvSpPr>
            <p:spPr>
              <a:xfrm>
                <a:off x="3507375" y="-1"/>
                <a:ext cx="5314585" cy="219318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cubicBezTo>
                      <a:pt x="1783" y="3600"/>
                      <a:pt x="3565" y="7200"/>
                      <a:pt x="5348" y="10800"/>
                    </a:cubicBezTo>
                    <a:cubicBezTo>
                      <a:pt x="7131" y="14400"/>
                      <a:pt x="8913" y="18000"/>
                      <a:pt x="10696" y="21600"/>
                    </a:cubicBezTo>
                    <a:lnTo>
                      <a:pt x="21600" y="21600"/>
                    </a:lnTo>
                    <a:lnTo>
                      <a:pt x="10962" y="117"/>
                    </a:lnTo>
                    <a:lnTo>
                      <a:pt x="0" y="0"/>
                    </a:lnTo>
                    <a:close/>
                  </a:path>
                </a:pathLst>
              </a:custGeom>
              <a:solidFill>
                <a:srgbClr val="CCCCCC">
                  <a:alpha val="20000"/>
                </a:srgbClr>
              </a:solidFill>
              <a:ln w="12700" cap="flat">
                <a:noFill/>
                <a:miter lim="400000"/>
              </a:ln>
              <a:effectLst/>
            </p:spPr>
            <p:txBody>
              <a:bodyPr wrap="square" lIns="50800" tIns="50800" rIns="50800" bIns="50800" numCol="1" anchor="ctr">
                <a:noAutofit/>
              </a:bodyPr>
              <a:lstStyle/>
              <a:p>
                <a:pPr algn="ctr">
                  <a:lnSpc>
                    <a:spcPct val="80000"/>
                  </a:lnSpc>
                  <a:spcBef>
                    <a:spcPts val="0"/>
                  </a:spcBef>
                  <a:defRPr cap="all" sz="4000">
                    <a:latin typeface="+mn-lt"/>
                    <a:ea typeface="+mn-ea"/>
                    <a:cs typeface="+mn-cs"/>
                    <a:sym typeface="DIN Condensed Bold"/>
                  </a:defRPr>
                </a:pPr>
              </a:p>
            </p:txBody>
          </p:sp>
          <p:sp>
            <p:nvSpPr>
              <p:cNvPr id="429" name="Shape"/>
              <p:cNvSpPr/>
              <p:nvPr/>
            </p:nvSpPr>
            <p:spPr>
              <a:xfrm>
                <a:off x="7014751" y="0"/>
                <a:ext cx="5314585" cy="219318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10696" y="21600"/>
                    </a:lnTo>
                    <a:lnTo>
                      <a:pt x="21600" y="21600"/>
                    </a:lnTo>
                    <a:lnTo>
                      <a:pt x="10962" y="117"/>
                    </a:lnTo>
                    <a:lnTo>
                      <a:pt x="0" y="0"/>
                    </a:lnTo>
                    <a:close/>
                  </a:path>
                </a:pathLst>
              </a:custGeom>
              <a:solidFill>
                <a:srgbClr val="CCCCCC">
                  <a:alpha val="20000"/>
                </a:srgbClr>
              </a:solidFill>
              <a:ln w="12700" cap="flat">
                <a:noFill/>
                <a:miter lim="400000"/>
              </a:ln>
              <a:effectLst/>
            </p:spPr>
            <p:txBody>
              <a:bodyPr wrap="square" lIns="50800" tIns="50800" rIns="50800" bIns="50800" numCol="1" anchor="ctr">
                <a:noAutofit/>
              </a:bodyPr>
              <a:lstStyle/>
              <a:p>
                <a:pPr algn="ctr">
                  <a:lnSpc>
                    <a:spcPct val="80000"/>
                  </a:lnSpc>
                  <a:spcBef>
                    <a:spcPts val="0"/>
                  </a:spcBef>
                  <a:defRPr cap="all" sz="4000">
                    <a:latin typeface="+mn-lt"/>
                    <a:ea typeface="+mn-ea"/>
                    <a:cs typeface="+mn-cs"/>
                    <a:sym typeface="DIN Condensed Bold"/>
                  </a:defRPr>
                </a:pPr>
              </a:p>
            </p:txBody>
          </p:sp>
        </p:grpSp>
        <p:sp>
          <p:nvSpPr>
            <p:cNvPr id="431" name="In Class"/>
            <p:cNvSpPr txBox="1"/>
            <p:nvPr/>
          </p:nvSpPr>
          <p:spPr>
            <a:xfrm>
              <a:off x="2929158" y="-1"/>
              <a:ext cx="6999428" cy="2654301"/>
            </a:xfrm>
            <a:prstGeom prst="rect">
              <a:avLst/>
            </a:prstGeom>
            <a:noFill/>
            <a:ln w="12700" cap="flat">
              <a:noFill/>
              <a:miter lim="400000"/>
            </a:ln>
            <a:effectLst>
              <a:outerShdw sx="100000" sy="100000" kx="0" ky="0" algn="b" rotWithShape="0" blurRad="63500" dist="110868" dir="5400000">
                <a:srgbClr val="000000">
                  <a:alpha val="50000"/>
                </a:srgbClr>
              </a:outerShdw>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defRPr b="1" sz="14700">
                  <a:solidFill>
                    <a:srgbClr val="90CCF0"/>
                  </a:solidFill>
                  <a:latin typeface="Avenir Next Regular"/>
                  <a:ea typeface="Avenir Next Regular"/>
                  <a:cs typeface="Avenir Next Regular"/>
                  <a:sym typeface="Avenir Next Regular"/>
                </a:defRPr>
              </a:lvl1pPr>
            </a:lstStyle>
            <a:p>
              <a:pPr/>
              <a:r>
                <a:t>In Class</a:t>
              </a:r>
            </a:p>
          </p:txBody>
        </p:sp>
      </p:grpSp>
    </p:spTree>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advClick="1" p14:dur="2000">
        <p159:morph option="byObject"/>
      </p:transition>
    </mc:Choice>
    <mc:Fallback>
      <p:transition spd="slow">
        <p:fade/>
      </p:transition>
    </mc:Fallback>
  </mc:AlternateContent>
  <p:timing>
    <p:tnLst>
      <p:par>
        <p:cTn id="1" nodeType="tmRoot" restart="never" dur="indefinite" fill="hold">
          <p:childTnLst>
            <p:seq concurrent="1" prevAc="none" nextAc="seek">
              <p:cTn id="2" nodeType="mainSeq" dur="indefinite" fill="hold">
                <p:childTnLst>
                  <p:par>
                    <p:cTn id="3" fill="hold">
                      <p:stCondLst>
                        <p:cond delay="indefinite"/>
                      </p:stCondLst>
                      <p:childTnLst>
                        <p:par>
                          <p:cTn id="4" fill="hold">
                            <p:stCondLst>
                              <p:cond delay="0"/>
                            </p:stCondLst>
                            <p:childTnLst>
                              <p:par>
                                <p:cTn id="5" presetClass="entr" nodeType="clickEffect" presetSubtype="1" presetID="2" grpId="1" fill="hold">
                                  <p:stCondLst>
                                    <p:cond delay="0"/>
                                  </p:stCondLst>
                                  <p:iterate type="el" backwards="0">
                                    <p:tmAbs val="0"/>
                                  </p:iterate>
                                  <p:childTnLst>
                                    <p:set>
                                      <p:cBhvr>
                                        <p:cTn id="6" fill="hold"/>
                                        <p:tgtEl>
                                          <p:spTgt spid="426"/>
                                        </p:tgtEl>
                                        <p:attrNameLst>
                                          <p:attrName>style.visibility</p:attrName>
                                        </p:attrNameLst>
                                      </p:cBhvr>
                                      <p:to>
                                        <p:strVal val="visible"/>
                                      </p:to>
                                    </p:set>
                                    <p:anim calcmode="lin" valueType="num">
                                      <p:cBhvr>
                                        <p:cTn id="7" dur="1000" fill="hold"/>
                                        <p:tgtEl>
                                          <p:spTgt spid="426"/>
                                        </p:tgtEl>
                                        <p:attrNameLst>
                                          <p:attrName>ppt_x</p:attrName>
                                        </p:attrNameLst>
                                      </p:cBhvr>
                                      <p:tavLst>
                                        <p:tav tm="0">
                                          <p:val>
                                            <p:strVal val="#ppt_x"/>
                                          </p:val>
                                        </p:tav>
                                        <p:tav tm="100000">
                                          <p:val>
                                            <p:strVal val="#ppt_x"/>
                                          </p:val>
                                        </p:tav>
                                      </p:tavLst>
                                    </p:anim>
                                    <p:anim calcmode="lin" valueType="num">
                                      <p:cBhvr>
                                        <p:cTn id="8" dur="1000" fill="hold"/>
                                        <p:tgtEl>
                                          <p:spTgt spid="426"/>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bldLst>
      <p:bldP build="whole" bldLvl="1" animBg="1" rev="0" advAuto="0" spid="426" grpId="1"/>
    </p:bldLst>
  </p:timing>
</p:sld>
</file>

<file path=ppt/slides/slide16.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bg>
      <p:bgPr>
        <a:solidFill>
          <a:srgbClr val="185780"/>
        </a:solidFill>
      </p:bgPr>
    </p:bg>
    <p:spTree>
      <p:nvGrpSpPr>
        <p:cNvPr id="1" name=""/>
        <p:cNvGrpSpPr/>
        <p:nvPr/>
      </p:nvGrpSpPr>
      <p:grpSpPr>
        <a:xfrm>
          <a:off x="0" y="0"/>
          <a:ext cx="0" cy="0"/>
          <a:chOff x="0" y="0"/>
          <a:chExt cx="0" cy="0"/>
        </a:xfrm>
      </p:grpSpPr>
      <p:sp>
        <p:nvSpPr>
          <p:cNvPr id="434" name="Open in prayer"/>
          <p:cNvSpPr txBox="1"/>
          <p:nvPr/>
        </p:nvSpPr>
        <p:spPr>
          <a:xfrm>
            <a:off x="2694324" y="2825550"/>
            <a:ext cx="12072601" cy="12319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nSpc>
                <a:spcPct val="80000"/>
              </a:lnSpc>
              <a:defRPr b="1" i="1" sz="6500">
                <a:solidFill>
                  <a:srgbClr val="FFFFFF"/>
                </a:solidFill>
                <a:latin typeface="Avenir Next Regular"/>
                <a:ea typeface="Avenir Next Regular"/>
                <a:cs typeface="Avenir Next Regular"/>
                <a:sym typeface="Avenir Next Regular"/>
              </a:defRPr>
            </a:lvl1pPr>
          </a:lstStyle>
          <a:p>
            <a:pPr/>
            <a:r>
              <a:t>Open in prayer</a:t>
            </a:r>
          </a:p>
        </p:txBody>
      </p:sp>
      <p:sp>
        <p:nvSpPr>
          <p:cNvPr id="435" name="Give context if needed"/>
          <p:cNvSpPr txBox="1"/>
          <p:nvPr/>
        </p:nvSpPr>
        <p:spPr>
          <a:xfrm>
            <a:off x="2694324" y="4214144"/>
            <a:ext cx="12072601" cy="12319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nSpc>
                <a:spcPct val="80000"/>
              </a:lnSpc>
              <a:defRPr b="1" i="1" sz="6500">
                <a:solidFill>
                  <a:srgbClr val="FFFFFF"/>
                </a:solidFill>
                <a:latin typeface="Avenir Next Regular"/>
                <a:ea typeface="Avenir Next Regular"/>
                <a:cs typeface="Avenir Next Regular"/>
                <a:sym typeface="Avenir Next Regular"/>
              </a:defRPr>
            </a:lvl1pPr>
          </a:lstStyle>
          <a:p>
            <a:pPr/>
            <a:r>
              <a:t>Give context if needed</a:t>
            </a:r>
          </a:p>
        </p:txBody>
      </p:sp>
      <p:sp>
        <p:nvSpPr>
          <p:cNvPr id="436" name="Read a small section"/>
          <p:cNvSpPr txBox="1"/>
          <p:nvPr/>
        </p:nvSpPr>
        <p:spPr>
          <a:xfrm>
            <a:off x="2694324" y="5602739"/>
            <a:ext cx="12072601" cy="12319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nSpc>
                <a:spcPct val="80000"/>
              </a:lnSpc>
              <a:defRPr b="1" i="1" sz="6500">
                <a:solidFill>
                  <a:srgbClr val="FFFFFF"/>
                </a:solidFill>
                <a:latin typeface="Avenir Next Regular"/>
                <a:ea typeface="Avenir Next Regular"/>
                <a:cs typeface="Avenir Next Regular"/>
                <a:sym typeface="Avenir Next Regular"/>
              </a:defRPr>
            </a:lvl1pPr>
          </a:lstStyle>
          <a:p>
            <a:pPr/>
            <a:r>
              <a:t>Read a small section</a:t>
            </a:r>
          </a:p>
        </p:txBody>
      </p:sp>
      <p:sp>
        <p:nvSpPr>
          <p:cNvPr id="437" name="Start asking questions"/>
          <p:cNvSpPr txBox="1"/>
          <p:nvPr/>
        </p:nvSpPr>
        <p:spPr>
          <a:xfrm>
            <a:off x="2694324" y="6991333"/>
            <a:ext cx="12072601" cy="12319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nSpc>
                <a:spcPct val="80000"/>
              </a:lnSpc>
              <a:defRPr b="1" i="1" sz="6500">
                <a:solidFill>
                  <a:srgbClr val="FFFFFF"/>
                </a:solidFill>
                <a:latin typeface="Avenir Next Regular"/>
                <a:ea typeface="Avenir Next Regular"/>
                <a:cs typeface="Avenir Next Regular"/>
                <a:sym typeface="Avenir Next Regular"/>
              </a:defRPr>
            </a:lvl1pPr>
          </a:lstStyle>
          <a:p>
            <a:pPr/>
            <a:r>
              <a:t>Start asking questions</a:t>
            </a:r>
          </a:p>
        </p:txBody>
      </p:sp>
      <p:pic>
        <p:nvPicPr>
          <p:cNvPr id="438" name="Matthew 14.13-21 Whole page.png" descr="Matthew 14.13-21 Whole page.png"/>
          <p:cNvPicPr>
            <a:picLocks noChangeAspect="1"/>
          </p:cNvPicPr>
          <p:nvPr/>
        </p:nvPicPr>
        <p:blipFill>
          <a:blip r:embed="rId3">
            <a:extLst/>
          </a:blip>
          <a:stretch>
            <a:fillRect/>
          </a:stretch>
        </p:blipFill>
        <p:spPr>
          <a:xfrm>
            <a:off x="14937185" y="778364"/>
            <a:ext cx="8632979" cy="11146377"/>
          </a:xfrm>
          <a:prstGeom prst="rect">
            <a:avLst/>
          </a:prstGeom>
          <a:ln w="12700">
            <a:miter lim="400000"/>
          </a:ln>
        </p:spPr>
      </p:pic>
      <p:sp>
        <p:nvSpPr>
          <p:cNvPr id="439" name="LESSON PLAN:"/>
          <p:cNvSpPr txBox="1"/>
          <p:nvPr/>
        </p:nvSpPr>
        <p:spPr>
          <a:xfrm>
            <a:off x="1198178" y="1182956"/>
            <a:ext cx="12072601" cy="14859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nSpc>
                <a:spcPct val="80000"/>
              </a:lnSpc>
              <a:defRPr b="1" i="1" sz="8000">
                <a:solidFill>
                  <a:srgbClr val="90CBF0"/>
                </a:solidFill>
                <a:latin typeface="Avenir Next Regular"/>
                <a:ea typeface="Avenir Next Regular"/>
                <a:cs typeface="Avenir Next Regular"/>
                <a:sym typeface="Avenir Next Regular"/>
              </a:defRPr>
            </a:lvl1pPr>
          </a:lstStyle>
          <a:p>
            <a:pPr/>
            <a:r>
              <a:t>LESSON PLAN:</a:t>
            </a:r>
          </a:p>
        </p:txBody>
      </p:sp>
      <p:sp>
        <p:nvSpPr>
          <p:cNvPr id="440" name="Repeat"/>
          <p:cNvSpPr txBox="1"/>
          <p:nvPr/>
        </p:nvSpPr>
        <p:spPr>
          <a:xfrm>
            <a:off x="2694324" y="8379928"/>
            <a:ext cx="12072601" cy="12319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nSpc>
                <a:spcPct val="80000"/>
              </a:lnSpc>
              <a:defRPr b="1" i="1" sz="6500">
                <a:solidFill>
                  <a:srgbClr val="FFFFFF"/>
                </a:solidFill>
                <a:latin typeface="Avenir Next Regular"/>
                <a:ea typeface="Avenir Next Regular"/>
                <a:cs typeface="Avenir Next Regular"/>
                <a:sym typeface="Avenir Next Regular"/>
              </a:defRPr>
            </a:lvl1pPr>
          </a:lstStyle>
          <a:p>
            <a:pPr/>
            <a:r>
              <a:t>Repeat</a:t>
            </a:r>
          </a:p>
        </p:txBody>
      </p:sp>
      <p:sp>
        <p:nvSpPr>
          <p:cNvPr id="441" name="Make application &amp; pray"/>
          <p:cNvSpPr txBox="1"/>
          <p:nvPr/>
        </p:nvSpPr>
        <p:spPr>
          <a:xfrm>
            <a:off x="2694324" y="9768523"/>
            <a:ext cx="12072601" cy="12319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nSpc>
                <a:spcPct val="80000"/>
              </a:lnSpc>
              <a:defRPr b="1" i="1" sz="6500">
                <a:solidFill>
                  <a:srgbClr val="FFFFFF"/>
                </a:solidFill>
                <a:latin typeface="Avenir Next Regular"/>
                <a:ea typeface="Avenir Next Regular"/>
                <a:cs typeface="Avenir Next Regular"/>
                <a:sym typeface="Avenir Next Regular"/>
              </a:defRPr>
            </a:lvl1pPr>
          </a:lstStyle>
          <a:p>
            <a:pPr/>
            <a:r>
              <a:t>Make application &amp; pray</a:t>
            </a:r>
          </a:p>
        </p:txBody>
      </p:sp>
    </p:spTree>
  </p:cSld>
  <p:clrMapOvr>
    <a:masterClrMapping/>
  </p:clrMapOvr>
  <mc:AlternateContent xmlns:mc="http://schemas.openxmlformats.org/markup-compatibility/2006">
    <mc:Choice xmlns:p14="http://schemas.microsoft.com/office/powerpoint/2010/main" Requires="p14">
      <p:transition spd="slow" advClick="1" p14:dur="1500">
        <p:fade/>
      </p:transition>
    </mc:Choice>
    <mc:Fallback>
      <p:transition spd="slow">
        <p:fade/>
      </p:transition>
    </mc:Fallback>
  </mc:AlternateContent>
  <p:timing>
    <p:tnLst>
      <p:par>
        <p:cTn id="1" nodeType="tmRoot" restart="never" dur="indefinite" fill="hold">
          <p:childTnLst>
            <p:seq concurrent="1" prevAc="none" nextAc="seek">
              <p:cTn id="2" nodeType="mainSeq" dur="indefinite" fill="hold">
                <p:childTnLst>
                  <p:par>
                    <p:cTn id="3" fill="hold">
                      <p:stCondLst>
                        <p:cond delay="indefinite"/>
                      </p:stCondLst>
                      <p:childTnLst>
                        <p:par>
                          <p:cTn id="4" fill="hold">
                            <p:stCondLst>
                              <p:cond delay="0"/>
                            </p:stCondLst>
                            <p:childTnLst>
                              <p:par>
                                <p:cTn id="5" presetClass="entr" nodeType="clickEffect" presetSubtype="8" presetID="2" grpId="1" fill="hold">
                                  <p:stCondLst>
                                    <p:cond delay="0"/>
                                  </p:stCondLst>
                                  <p:iterate type="el" backwards="0">
                                    <p:tmAbs val="0"/>
                                  </p:iterate>
                                  <p:childTnLst>
                                    <p:set>
                                      <p:cBhvr>
                                        <p:cTn id="6" fill="hold"/>
                                        <p:tgtEl>
                                          <p:spTgt spid="434"/>
                                        </p:tgtEl>
                                        <p:attrNameLst>
                                          <p:attrName>style.visibility</p:attrName>
                                        </p:attrNameLst>
                                      </p:cBhvr>
                                      <p:to>
                                        <p:strVal val="visible"/>
                                      </p:to>
                                    </p:set>
                                    <p:anim calcmode="lin" valueType="num">
                                      <p:cBhvr>
                                        <p:cTn id="7" dur="1000" fill="hold"/>
                                        <p:tgtEl>
                                          <p:spTgt spid="434"/>
                                        </p:tgtEl>
                                        <p:attrNameLst>
                                          <p:attrName>ppt_x</p:attrName>
                                        </p:attrNameLst>
                                      </p:cBhvr>
                                      <p:tavLst>
                                        <p:tav tm="0">
                                          <p:val>
                                            <p:strVal val="0-#ppt_w/2"/>
                                          </p:val>
                                        </p:tav>
                                        <p:tav tm="100000">
                                          <p:val>
                                            <p:strVal val="#ppt_x"/>
                                          </p:val>
                                        </p:tav>
                                      </p:tavLst>
                                    </p:anim>
                                    <p:anim calcmode="lin" valueType="num">
                                      <p:cBhvr>
                                        <p:cTn id="8" dur="1000" fill="hold"/>
                                        <p:tgtEl>
                                          <p:spTgt spid="434"/>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Class="entr" nodeType="clickEffect" presetSubtype="8" presetID="2" grpId="2" fill="hold">
                                  <p:stCondLst>
                                    <p:cond delay="0"/>
                                  </p:stCondLst>
                                  <p:iterate type="el" backwards="0">
                                    <p:tmAbs val="0"/>
                                  </p:iterate>
                                  <p:childTnLst>
                                    <p:set>
                                      <p:cBhvr>
                                        <p:cTn id="12" fill="hold"/>
                                        <p:tgtEl>
                                          <p:spTgt spid="435"/>
                                        </p:tgtEl>
                                        <p:attrNameLst>
                                          <p:attrName>style.visibility</p:attrName>
                                        </p:attrNameLst>
                                      </p:cBhvr>
                                      <p:to>
                                        <p:strVal val="visible"/>
                                      </p:to>
                                    </p:set>
                                    <p:anim calcmode="lin" valueType="num">
                                      <p:cBhvr>
                                        <p:cTn id="13" dur="1000" fill="hold"/>
                                        <p:tgtEl>
                                          <p:spTgt spid="435"/>
                                        </p:tgtEl>
                                        <p:attrNameLst>
                                          <p:attrName>ppt_x</p:attrName>
                                        </p:attrNameLst>
                                      </p:cBhvr>
                                      <p:tavLst>
                                        <p:tav tm="0">
                                          <p:val>
                                            <p:strVal val="0-#ppt_w/2"/>
                                          </p:val>
                                        </p:tav>
                                        <p:tav tm="100000">
                                          <p:val>
                                            <p:strVal val="#ppt_x"/>
                                          </p:val>
                                        </p:tav>
                                      </p:tavLst>
                                    </p:anim>
                                    <p:anim calcmode="lin" valueType="num">
                                      <p:cBhvr>
                                        <p:cTn id="14" dur="1000" fill="hold"/>
                                        <p:tgtEl>
                                          <p:spTgt spid="435"/>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Class="entr" nodeType="clickEffect" presetSubtype="8" presetID="2" grpId="3" fill="hold">
                                  <p:stCondLst>
                                    <p:cond delay="0"/>
                                  </p:stCondLst>
                                  <p:iterate type="el" backwards="0">
                                    <p:tmAbs val="0"/>
                                  </p:iterate>
                                  <p:childTnLst>
                                    <p:set>
                                      <p:cBhvr>
                                        <p:cTn id="18" fill="hold"/>
                                        <p:tgtEl>
                                          <p:spTgt spid="436"/>
                                        </p:tgtEl>
                                        <p:attrNameLst>
                                          <p:attrName>style.visibility</p:attrName>
                                        </p:attrNameLst>
                                      </p:cBhvr>
                                      <p:to>
                                        <p:strVal val="visible"/>
                                      </p:to>
                                    </p:set>
                                    <p:anim calcmode="lin" valueType="num">
                                      <p:cBhvr>
                                        <p:cTn id="19" dur="1000" fill="hold"/>
                                        <p:tgtEl>
                                          <p:spTgt spid="436"/>
                                        </p:tgtEl>
                                        <p:attrNameLst>
                                          <p:attrName>ppt_x</p:attrName>
                                        </p:attrNameLst>
                                      </p:cBhvr>
                                      <p:tavLst>
                                        <p:tav tm="0">
                                          <p:val>
                                            <p:strVal val="0-#ppt_w/2"/>
                                          </p:val>
                                        </p:tav>
                                        <p:tav tm="100000">
                                          <p:val>
                                            <p:strVal val="#ppt_x"/>
                                          </p:val>
                                        </p:tav>
                                      </p:tavLst>
                                    </p:anim>
                                    <p:anim calcmode="lin" valueType="num">
                                      <p:cBhvr>
                                        <p:cTn id="20" dur="1000" fill="hold"/>
                                        <p:tgtEl>
                                          <p:spTgt spid="436"/>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Class="entr" nodeType="clickEffect" presetSubtype="8" presetID="2" grpId="4" fill="hold">
                                  <p:stCondLst>
                                    <p:cond delay="0"/>
                                  </p:stCondLst>
                                  <p:iterate type="el" backwards="0">
                                    <p:tmAbs val="0"/>
                                  </p:iterate>
                                  <p:childTnLst>
                                    <p:set>
                                      <p:cBhvr>
                                        <p:cTn id="24" fill="hold"/>
                                        <p:tgtEl>
                                          <p:spTgt spid="437"/>
                                        </p:tgtEl>
                                        <p:attrNameLst>
                                          <p:attrName>style.visibility</p:attrName>
                                        </p:attrNameLst>
                                      </p:cBhvr>
                                      <p:to>
                                        <p:strVal val="visible"/>
                                      </p:to>
                                    </p:set>
                                    <p:anim calcmode="lin" valueType="num">
                                      <p:cBhvr>
                                        <p:cTn id="25" dur="1000" fill="hold"/>
                                        <p:tgtEl>
                                          <p:spTgt spid="437"/>
                                        </p:tgtEl>
                                        <p:attrNameLst>
                                          <p:attrName>ppt_x</p:attrName>
                                        </p:attrNameLst>
                                      </p:cBhvr>
                                      <p:tavLst>
                                        <p:tav tm="0">
                                          <p:val>
                                            <p:strVal val="0-#ppt_w/2"/>
                                          </p:val>
                                        </p:tav>
                                        <p:tav tm="100000">
                                          <p:val>
                                            <p:strVal val="#ppt_x"/>
                                          </p:val>
                                        </p:tav>
                                      </p:tavLst>
                                    </p:anim>
                                    <p:anim calcmode="lin" valueType="num">
                                      <p:cBhvr>
                                        <p:cTn id="26" dur="1000" fill="hold"/>
                                        <p:tgtEl>
                                          <p:spTgt spid="437"/>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Class="entr" nodeType="clickEffect" presetSubtype="8" presetID="2" grpId="5" fill="hold">
                                  <p:stCondLst>
                                    <p:cond delay="0"/>
                                  </p:stCondLst>
                                  <p:iterate type="el" backwards="0">
                                    <p:tmAbs val="0"/>
                                  </p:iterate>
                                  <p:childTnLst>
                                    <p:set>
                                      <p:cBhvr>
                                        <p:cTn id="30" fill="hold"/>
                                        <p:tgtEl>
                                          <p:spTgt spid="440"/>
                                        </p:tgtEl>
                                        <p:attrNameLst>
                                          <p:attrName>style.visibility</p:attrName>
                                        </p:attrNameLst>
                                      </p:cBhvr>
                                      <p:to>
                                        <p:strVal val="visible"/>
                                      </p:to>
                                    </p:set>
                                    <p:anim calcmode="lin" valueType="num">
                                      <p:cBhvr>
                                        <p:cTn id="31" dur="1000" fill="hold"/>
                                        <p:tgtEl>
                                          <p:spTgt spid="440"/>
                                        </p:tgtEl>
                                        <p:attrNameLst>
                                          <p:attrName>ppt_x</p:attrName>
                                        </p:attrNameLst>
                                      </p:cBhvr>
                                      <p:tavLst>
                                        <p:tav tm="0">
                                          <p:val>
                                            <p:strVal val="0-#ppt_w/2"/>
                                          </p:val>
                                        </p:tav>
                                        <p:tav tm="100000">
                                          <p:val>
                                            <p:strVal val="#ppt_x"/>
                                          </p:val>
                                        </p:tav>
                                      </p:tavLst>
                                    </p:anim>
                                    <p:anim calcmode="lin" valueType="num">
                                      <p:cBhvr>
                                        <p:cTn id="32" dur="1000" fill="hold"/>
                                        <p:tgtEl>
                                          <p:spTgt spid="440"/>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Class="entr" nodeType="clickEffect" presetSubtype="8" presetID="2" grpId="6" fill="hold">
                                  <p:stCondLst>
                                    <p:cond delay="0"/>
                                  </p:stCondLst>
                                  <p:iterate type="el" backwards="0">
                                    <p:tmAbs val="0"/>
                                  </p:iterate>
                                  <p:childTnLst>
                                    <p:set>
                                      <p:cBhvr>
                                        <p:cTn id="36" fill="hold"/>
                                        <p:tgtEl>
                                          <p:spTgt spid="441"/>
                                        </p:tgtEl>
                                        <p:attrNameLst>
                                          <p:attrName>style.visibility</p:attrName>
                                        </p:attrNameLst>
                                      </p:cBhvr>
                                      <p:to>
                                        <p:strVal val="visible"/>
                                      </p:to>
                                    </p:set>
                                    <p:anim calcmode="lin" valueType="num">
                                      <p:cBhvr>
                                        <p:cTn id="37" dur="1000" fill="hold"/>
                                        <p:tgtEl>
                                          <p:spTgt spid="441"/>
                                        </p:tgtEl>
                                        <p:attrNameLst>
                                          <p:attrName>ppt_x</p:attrName>
                                        </p:attrNameLst>
                                      </p:cBhvr>
                                      <p:tavLst>
                                        <p:tav tm="0">
                                          <p:val>
                                            <p:strVal val="0-#ppt_w/2"/>
                                          </p:val>
                                        </p:tav>
                                        <p:tav tm="100000">
                                          <p:val>
                                            <p:strVal val="#ppt_x"/>
                                          </p:val>
                                        </p:tav>
                                      </p:tavLst>
                                    </p:anim>
                                    <p:anim calcmode="lin" valueType="num">
                                      <p:cBhvr>
                                        <p:cTn id="38" dur="1000" fill="hold"/>
                                        <p:tgtEl>
                                          <p:spTgt spid="44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bldLst>
      <p:bldP build="whole" bldLvl="1" animBg="1" rev="0" advAuto="0" spid="434" grpId="1"/>
      <p:bldP build="whole" bldLvl="1" animBg="1" rev="0" advAuto="0" spid="437" grpId="4"/>
      <p:bldP build="whole" bldLvl="1" animBg="1" rev="0" advAuto="0" spid="435" grpId="2"/>
      <p:bldP build="whole" bldLvl="1" animBg="1" rev="0" advAuto="0" spid="440" grpId="5"/>
      <p:bldP build="whole" bldLvl="1" animBg="1" rev="0" advAuto="0" spid="441" grpId="6"/>
      <p:bldP build="whole" bldLvl="1" animBg="1" rev="0" advAuto="0" spid="436" grpId="3"/>
    </p:bldLst>
  </p:timing>
</p:sld>
</file>

<file path=ppt/slides/slide17.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bg>
      <p:bgPr>
        <a:solidFill>
          <a:srgbClr val="185780"/>
        </a:solidFill>
      </p:bgPr>
    </p:bg>
    <p:spTree>
      <p:nvGrpSpPr>
        <p:cNvPr id="1" name=""/>
        <p:cNvGrpSpPr/>
        <p:nvPr/>
      </p:nvGrpSpPr>
      <p:grpSpPr>
        <a:xfrm>
          <a:off x="0" y="0"/>
          <a:ext cx="0" cy="0"/>
          <a:chOff x="0" y="0"/>
          <a:chExt cx="0" cy="0"/>
        </a:xfrm>
      </p:grpSpPr>
      <p:sp>
        <p:nvSpPr>
          <p:cNvPr id="445" name="Sample questions:"/>
          <p:cNvSpPr txBox="1"/>
          <p:nvPr/>
        </p:nvSpPr>
        <p:spPr>
          <a:xfrm>
            <a:off x="1374580" y="1498256"/>
            <a:ext cx="12072601" cy="14859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nSpc>
                <a:spcPct val="80000"/>
              </a:lnSpc>
              <a:defRPr b="1" i="1" sz="8000">
                <a:solidFill>
                  <a:srgbClr val="FFFFFF"/>
                </a:solidFill>
                <a:latin typeface="Avenir Next Regular"/>
                <a:ea typeface="Avenir Next Regular"/>
                <a:cs typeface="Avenir Next Regular"/>
                <a:sym typeface="Avenir Next Regular"/>
              </a:defRPr>
            </a:lvl1pPr>
          </a:lstStyle>
          <a:p>
            <a:pPr/>
            <a:r>
              <a:t>Sample questions:</a:t>
            </a:r>
          </a:p>
        </p:txBody>
      </p:sp>
      <p:sp>
        <p:nvSpPr>
          <p:cNvPr id="446" name="WHO are the characters?"/>
          <p:cNvSpPr txBox="1"/>
          <p:nvPr/>
        </p:nvSpPr>
        <p:spPr>
          <a:xfrm>
            <a:off x="1694498" y="3588536"/>
            <a:ext cx="11432764" cy="9652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marL="558800" indent="-558800">
              <a:lnSpc>
                <a:spcPct val="80000"/>
              </a:lnSpc>
              <a:buClr>
                <a:srgbClr val="90CCF0"/>
              </a:buClr>
              <a:buSzPct val="100000"/>
              <a:buFont typeface="Avenir Next Regular"/>
              <a:buChar char="•"/>
              <a:defRPr b="1" i="1" sz="5000">
                <a:solidFill>
                  <a:srgbClr val="90CCF0"/>
                </a:solidFill>
                <a:latin typeface="Avenir Next Regular"/>
                <a:ea typeface="Avenir Next Regular"/>
                <a:cs typeface="Avenir Next Regular"/>
                <a:sym typeface="Avenir Next Regular"/>
              </a:defRPr>
            </a:lvl1pPr>
          </a:lstStyle>
          <a:p>
            <a:pPr/>
            <a:r>
              <a:t>WHO are the characters?</a:t>
            </a:r>
          </a:p>
        </p:txBody>
      </p:sp>
      <p:sp>
        <p:nvSpPr>
          <p:cNvPr id="447" name="WHERE does this take place?"/>
          <p:cNvSpPr txBox="1"/>
          <p:nvPr/>
        </p:nvSpPr>
        <p:spPr>
          <a:xfrm>
            <a:off x="1694498" y="7026489"/>
            <a:ext cx="11432764" cy="9652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marL="558800" indent="-558800">
              <a:lnSpc>
                <a:spcPct val="80000"/>
              </a:lnSpc>
              <a:buClr>
                <a:srgbClr val="90CCF0"/>
              </a:buClr>
              <a:buSzPct val="100000"/>
              <a:buFont typeface="Avenir Next Regular"/>
              <a:buChar char="•"/>
              <a:defRPr b="1" i="1" sz="5000">
                <a:solidFill>
                  <a:srgbClr val="90CCF0"/>
                </a:solidFill>
                <a:latin typeface="Avenir Next Regular"/>
                <a:ea typeface="Avenir Next Regular"/>
                <a:cs typeface="Avenir Next Regular"/>
                <a:sym typeface="Avenir Next Regular"/>
              </a:defRPr>
            </a:lvl1pPr>
          </a:lstStyle>
          <a:p>
            <a:pPr/>
            <a:r>
              <a:t>WHERE does this take place?</a:t>
            </a:r>
          </a:p>
        </p:txBody>
      </p:sp>
      <p:sp>
        <p:nvSpPr>
          <p:cNvPr id="448" name="WHEN does this take place?"/>
          <p:cNvSpPr txBox="1"/>
          <p:nvPr/>
        </p:nvSpPr>
        <p:spPr>
          <a:xfrm>
            <a:off x="1694498" y="5880505"/>
            <a:ext cx="11432764" cy="9652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marL="558800" indent="-558800">
              <a:lnSpc>
                <a:spcPct val="80000"/>
              </a:lnSpc>
              <a:buClr>
                <a:srgbClr val="90CCF0"/>
              </a:buClr>
              <a:buSzPct val="100000"/>
              <a:buFont typeface="Avenir Next Regular"/>
              <a:buChar char="•"/>
              <a:defRPr b="1" i="1" sz="5000">
                <a:solidFill>
                  <a:srgbClr val="90CCF0"/>
                </a:solidFill>
                <a:latin typeface="Avenir Next Regular"/>
                <a:ea typeface="Avenir Next Regular"/>
                <a:cs typeface="Avenir Next Regular"/>
                <a:sym typeface="Avenir Next Regular"/>
              </a:defRPr>
            </a:lvl1pPr>
          </a:lstStyle>
          <a:p>
            <a:pPr/>
            <a:r>
              <a:t>WHEN does this take place?</a:t>
            </a:r>
          </a:p>
        </p:txBody>
      </p:sp>
      <p:sp>
        <p:nvSpPr>
          <p:cNvPr id="449" name="WHAT happens in this section?"/>
          <p:cNvSpPr txBox="1"/>
          <p:nvPr/>
        </p:nvSpPr>
        <p:spPr>
          <a:xfrm>
            <a:off x="1694498" y="4734521"/>
            <a:ext cx="11432764" cy="9652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marL="558800" indent="-558800">
              <a:lnSpc>
                <a:spcPct val="80000"/>
              </a:lnSpc>
              <a:buClr>
                <a:srgbClr val="90CCF0"/>
              </a:buClr>
              <a:buSzPct val="100000"/>
              <a:buFont typeface="Avenir Next Regular"/>
              <a:buChar char="•"/>
              <a:defRPr b="1" i="1" sz="5000">
                <a:solidFill>
                  <a:srgbClr val="90CCF0"/>
                </a:solidFill>
                <a:latin typeface="Avenir Next Regular"/>
                <a:ea typeface="Avenir Next Regular"/>
                <a:cs typeface="Avenir Next Regular"/>
                <a:sym typeface="Avenir Next Regular"/>
              </a:defRPr>
            </a:lvl1pPr>
          </a:lstStyle>
          <a:p>
            <a:pPr/>
            <a:r>
              <a:t>WHAT happens in this section?</a:t>
            </a:r>
          </a:p>
        </p:txBody>
      </p:sp>
      <p:sp>
        <p:nvSpPr>
          <p:cNvPr id="450" name="HOW did this happen?"/>
          <p:cNvSpPr txBox="1"/>
          <p:nvPr/>
        </p:nvSpPr>
        <p:spPr>
          <a:xfrm>
            <a:off x="1694498" y="8172474"/>
            <a:ext cx="11432764" cy="9652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marL="558800" indent="-558800">
              <a:lnSpc>
                <a:spcPct val="80000"/>
              </a:lnSpc>
              <a:buClr>
                <a:srgbClr val="90CCF0"/>
              </a:buClr>
              <a:buSzPct val="100000"/>
              <a:buFont typeface="Avenir Next Regular"/>
              <a:buChar char="•"/>
              <a:defRPr b="1" i="1" sz="5000">
                <a:solidFill>
                  <a:srgbClr val="90CCF0"/>
                </a:solidFill>
                <a:latin typeface="Avenir Next Regular"/>
                <a:ea typeface="Avenir Next Regular"/>
                <a:cs typeface="Avenir Next Regular"/>
                <a:sym typeface="Avenir Next Regular"/>
              </a:defRPr>
            </a:lvl1pPr>
          </a:lstStyle>
          <a:p>
            <a:pPr/>
            <a:r>
              <a:t>HOW did this happen?</a:t>
            </a:r>
          </a:p>
        </p:txBody>
      </p:sp>
      <p:sp>
        <p:nvSpPr>
          <p:cNvPr id="451" name="Making OBSERVATIONS"/>
          <p:cNvSpPr txBox="1"/>
          <p:nvPr/>
        </p:nvSpPr>
        <p:spPr>
          <a:xfrm>
            <a:off x="871020" y="10464441"/>
            <a:ext cx="12072601" cy="14859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nSpc>
                <a:spcPct val="80000"/>
              </a:lnSpc>
              <a:defRPr b="1" i="1" sz="8000">
                <a:solidFill>
                  <a:srgbClr val="FFFFFF"/>
                </a:solidFill>
                <a:latin typeface="Avenir Next Regular"/>
                <a:ea typeface="Avenir Next Regular"/>
                <a:cs typeface="Avenir Next Regular"/>
                <a:sym typeface="Avenir Next Regular"/>
              </a:defRPr>
            </a:lvl1pPr>
          </a:lstStyle>
          <a:p>
            <a:pPr/>
            <a:r>
              <a:t>Making OBSERVATIONS</a:t>
            </a:r>
          </a:p>
        </p:txBody>
      </p:sp>
      <p:pic>
        <p:nvPicPr>
          <p:cNvPr id="452" name="Matthew 14.13-21 Whole page.png" descr="Matthew 14.13-21 Whole page.png"/>
          <p:cNvPicPr>
            <a:picLocks noChangeAspect="1"/>
          </p:cNvPicPr>
          <p:nvPr/>
        </p:nvPicPr>
        <p:blipFill>
          <a:blip r:embed="rId3">
            <a:extLst/>
          </a:blip>
          <a:stretch>
            <a:fillRect/>
          </a:stretch>
        </p:blipFill>
        <p:spPr>
          <a:xfrm>
            <a:off x="14937185" y="778364"/>
            <a:ext cx="8632979" cy="11146377"/>
          </a:xfrm>
          <a:prstGeom prst="rect">
            <a:avLst/>
          </a:prstGeom>
          <a:ln w="12700">
            <a:miter lim="400000"/>
          </a:ln>
        </p:spPr>
      </p:pic>
    </p:spTree>
  </p:cSld>
  <p:clrMapOvr>
    <a:masterClrMapping/>
  </p:clrMapOvr>
  <mc:AlternateContent xmlns:mc="http://schemas.openxmlformats.org/markup-compatibility/2006">
    <mc:Choice xmlns:p14="http://schemas.microsoft.com/office/powerpoint/2010/main" Requires="p14">
      <p:transition spd="slow" advClick="1" p14:dur="1500">
        <p:fade/>
      </p:transition>
    </mc:Choice>
    <mc:Fallback>
      <p:transition spd="slow">
        <p:fade/>
      </p:transition>
    </mc:Fallback>
  </mc:AlternateContent>
  <p:timing>
    <p:tnLst>
      <p:par>
        <p:cTn id="1" nodeType="tmRoot" restart="never" dur="indefinite" fill="hold">
          <p:childTnLst>
            <p:seq concurrent="1" prevAc="none" nextAc="seek">
              <p:cTn id="2" nodeType="mainSeq" dur="indefinite" fill="hold">
                <p:childTnLst>
                  <p:par>
                    <p:cTn id="3" fill="hold">
                      <p:stCondLst>
                        <p:cond delay="indefinite"/>
                      </p:stCondLst>
                      <p:childTnLst>
                        <p:par>
                          <p:cTn id="4" fill="hold">
                            <p:stCondLst>
                              <p:cond delay="0"/>
                            </p:stCondLst>
                            <p:childTnLst>
                              <p:par>
                                <p:cTn id="5" presetClass="entr" nodeType="clickEffect" presetSubtype="8" presetID="2" grpId="1" fill="hold">
                                  <p:stCondLst>
                                    <p:cond delay="0"/>
                                  </p:stCondLst>
                                  <p:iterate type="el" backwards="0">
                                    <p:tmAbs val="0"/>
                                  </p:iterate>
                                  <p:childTnLst>
                                    <p:set>
                                      <p:cBhvr>
                                        <p:cTn id="6" fill="hold"/>
                                        <p:tgtEl>
                                          <p:spTgt spid="446"/>
                                        </p:tgtEl>
                                        <p:attrNameLst>
                                          <p:attrName>style.visibility</p:attrName>
                                        </p:attrNameLst>
                                      </p:cBhvr>
                                      <p:to>
                                        <p:strVal val="visible"/>
                                      </p:to>
                                    </p:set>
                                    <p:anim calcmode="lin" valueType="num">
                                      <p:cBhvr>
                                        <p:cTn id="7" dur="1000" fill="hold"/>
                                        <p:tgtEl>
                                          <p:spTgt spid="446"/>
                                        </p:tgtEl>
                                        <p:attrNameLst>
                                          <p:attrName>ppt_x</p:attrName>
                                        </p:attrNameLst>
                                      </p:cBhvr>
                                      <p:tavLst>
                                        <p:tav tm="0">
                                          <p:val>
                                            <p:strVal val="0-#ppt_w/2"/>
                                          </p:val>
                                        </p:tav>
                                        <p:tav tm="100000">
                                          <p:val>
                                            <p:strVal val="#ppt_x"/>
                                          </p:val>
                                        </p:tav>
                                      </p:tavLst>
                                    </p:anim>
                                    <p:anim calcmode="lin" valueType="num">
                                      <p:cBhvr>
                                        <p:cTn id="8" dur="1000" fill="hold"/>
                                        <p:tgtEl>
                                          <p:spTgt spid="446"/>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Class="entr" nodeType="clickEffect" presetSubtype="8" presetID="2" grpId="2" fill="hold">
                                  <p:stCondLst>
                                    <p:cond delay="0"/>
                                  </p:stCondLst>
                                  <p:iterate type="el" backwards="0">
                                    <p:tmAbs val="0"/>
                                  </p:iterate>
                                  <p:childTnLst>
                                    <p:set>
                                      <p:cBhvr>
                                        <p:cTn id="12" fill="hold"/>
                                        <p:tgtEl>
                                          <p:spTgt spid="449"/>
                                        </p:tgtEl>
                                        <p:attrNameLst>
                                          <p:attrName>style.visibility</p:attrName>
                                        </p:attrNameLst>
                                      </p:cBhvr>
                                      <p:to>
                                        <p:strVal val="visible"/>
                                      </p:to>
                                    </p:set>
                                    <p:anim calcmode="lin" valueType="num">
                                      <p:cBhvr>
                                        <p:cTn id="13" dur="1000" fill="hold"/>
                                        <p:tgtEl>
                                          <p:spTgt spid="449"/>
                                        </p:tgtEl>
                                        <p:attrNameLst>
                                          <p:attrName>ppt_x</p:attrName>
                                        </p:attrNameLst>
                                      </p:cBhvr>
                                      <p:tavLst>
                                        <p:tav tm="0">
                                          <p:val>
                                            <p:strVal val="0-#ppt_w/2"/>
                                          </p:val>
                                        </p:tav>
                                        <p:tav tm="100000">
                                          <p:val>
                                            <p:strVal val="#ppt_x"/>
                                          </p:val>
                                        </p:tav>
                                      </p:tavLst>
                                    </p:anim>
                                    <p:anim calcmode="lin" valueType="num">
                                      <p:cBhvr>
                                        <p:cTn id="14" dur="1000" fill="hold"/>
                                        <p:tgtEl>
                                          <p:spTgt spid="449"/>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Class="entr" nodeType="clickEffect" presetSubtype="8" presetID="2" grpId="3" fill="hold">
                                  <p:stCondLst>
                                    <p:cond delay="0"/>
                                  </p:stCondLst>
                                  <p:iterate type="el" backwards="0">
                                    <p:tmAbs val="0"/>
                                  </p:iterate>
                                  <p:childTnLst>
                                    <p:set>
                                      <p:cBhvr>
                                        <p:cTn id="18" fill="hold"/>
                                        <p:tgtEl>
                                          <p:spTgt spid="448"/>
                                        </p:tgtEl>
                                        <p:attrNameLst>
                                          <p:attrName>style.visibility</p:attrName>
                                        </p:attrNameLst>
                                      </p:cBhvr>
                                      <p:to>
                                        <p:strVal val="visible"/>
                                      </p:to>
                                    </p:set>
                                    <p:anim calcmode="lin" valueType="num">
                                      <p:cBhvr>
                                        <p:cTn id="19" dur="1000" fill="hold"/>
                                        <p:tgtEl>
                                          <p:spTgt spid="448"/>
                                        </p:tgtEl>
                                        <p:attrNameLst>
                                          <p:attrName>ppt_x</p:attrName>
                                        </p:attrNameLst>
                                      </p:cBhvr>
                                      <p:tavLst>
                                        <p:tav tm="0">
                                          <p:val>
                                            <p:strVal val="0-#ppt_w/2"/>
                                          </p:val>
                                        </p:tav>
                                        <p:tav tm="100000">
                                          <p:val>
                                            <p:strVal val="#ppt_x"/>
                                          </p:val>
                                        </p:tav>
                                      </p:tavLst>
                                    </p:anim>
                                    <p:anim calcmode="lin" valueType="num">
                                      <p:cBhvr>
                                        <p:cTn id="20" dur="1000" fill="hold"/>
                                        <p:tgtEl>
                                          <p:spTgt spid="448"/>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Class="entr" nodeType="clickEffect" presetSubtype="8" presetID="2" grpId="4" fill="hold">
                                  <p:stCondLst>
                                    <p:cond delay="0"/>
                                  </p:stCondLst>
                                  <p:iterate type="el" backwards="0">
                                    <p:tmAbs val="0"/>
                                  </p:iterate>
                                  <p:childTnLst>
                                    <p:set>
                                      <p:cBhvr>
                                        <p:cTn id="24" fill="hold"/>
                                        <p:tgtEl>
                                          <p:spTgt spid="447"/>
                                        </p:tgtEl>
                                        <p:attrNameLst>
                                          <p:attrName>style.visibility</p:attrName>
                                        </p:attrNameLst>
                                      </p:cBhvr>
                                      <p:to>
                                        <p:strVal val="visible"/>
                                      </p:to>
                                    </p:set>
                                    <p:anim calcmode="lin" valueType="num">
                                      <p:cBhvr>
                                        <p:cTn id="25" dur="1000" fill="hold"/>
                                        <p:tgtEl>
                                          <p:spTgt spid="447"/>
                                        </p:tgtEl>
                                        <p:attrNameLst>
                                          <p:attrName>ppt_x</p:attrName>
                                        </p:attrNameLst>
                                      </p:cBhvr>
                                      <p:tavLst>
                                        <p:tav tm="0">
                                          <p:val>
                                            <p:strVal val="0-#ppt_w/2"/>
                                          </p:val>
                                        </p:tav>
                                        <p:tav tm="100000">
                                          <p:val>
                                            <p:strVal val="#ppt_x"/>
                                          </p:val>
                                        </p:tav>
                                      </p:tavLst>
                                    </p:anim>
                                    <p:anim calcmode="lin" valueType="num">
                                      <p:cBhvr>
                                        <p:cTn id="26" dur="1000" fill="hold"/>
                                        <p:tgtEl>
                                          <p:spTgt spid="447"/>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Class="entr" nodeType="clickEffect" presetSubtype="8" presetID="2" grpId="5" fill="hold">
                                  <p:stCondLst>
                                    <p:cond delay="0"/>
                                  </p:stCondLst>
                                  <p:iterate type="el" backwards="0">
                                    <p:tmAbs val="0"/>
                                  </p:iterate>
                                  <p:childTnLst>
                                    <p:set>
                                      <p:cBhvr>
                                        <p:cTn id="30" fill="hold"/>
                                        <p:tgtEl>
                                          <p:spTgt spid="450"/>
                                        </p:tgtEl>
                                        <p:attrNameLst>
                                          <p:attrName>style.visibility</p:attrName>
                                        </p:attrNameLst>
                                      </p:cBhvr>
                                      <p:to>
                                        <p:strVal val="visible"/>
                                      </p:to>
                                    </p:set>
                                    <p:anim calcmode="lin" valueType="num">
                                      <p:cBhvr>
                                        <p:cTn id="31" dur="1000" fill="hold"/>
                                        <p:tgtEl>
                                          <p:spTgt spid="450"/>
                                        </p:tgtEl>
                                        <p:attrNameLst>
                                          <p:attrName>ppt_x</p:attrName>
                                        </p:attrNameLst>
                                      </p:cBhvr>
                                      <p:tavLst>
                                        <p:tav tm="0">
                                          <p:val>
                                            <p:strVal val="0-#ppt_w/2"/>
                                          </p:val>
                                        </p:tav>
                                        <p:tav tm="100000">
                                          <p:val>
                                            <p:strVal val="#ppt_x"/>
                                          </p:val>
                                        </p:tav>
                                      </p:tavLst>
                                    </p:anim>
                                    <p:anim calcmode="lin" valueType="num">
                                      <p:cBhvr>
                                        <p:cTn id="32" dur="1000" fill="hold"/>
                                        <p:tgtEl>
                                          <p:spTgt spid="450"/>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Class="entr" nodeType="clickEffect" presetSubtype="1" presetID="2" grpId="6" fill="hold">
                                  <p:stCondLst>
                                    <p:cond delay="0"/>
                                  </p:stCondLst>
                                  <p:iterate type="lt" backwards="0">
                                    <p:tmAbs val="0"/>
                                  </p:iterate>
                                  <p:childTnLst>
                                    <p:set>
                                      <p:cBhvr>
                                        <p:cTn id="36" fill="hold"/>
                                        <p:tgtEl>
                                          <p:spTgt spid="451"/>
                                        </p:tgtEl>
                                        <p:attrNameLst>
                                          <p:attrName>style.visibility</p:attrName>
                                        </p:attrNameLst>
                                      </p:cBhvr>
                                      <p:to>
                                        <p:strVal val="visible"/>
                                      </p:to>
                                    </p:set>
                                    <p:anim calcmode="lin" valueType="num">
                                      <p:cBhvr>
                                        <p:cTn id="37" dur="1500" fill="hold"/>
                                        <p:tgtEl>
                                          <p:spTgt spid="451"/>
                                        </p:tgtEl>
                                        <p:attrNameLst>
                                          <p:attrName>ppt_x</p:attrName>
                                        </p:attrNameLst>
                                      </p:cBhvr>
                                      <p:tavLst>
                                        <p:tav tm="0">
                                          <p:val>
                                            <p:strVal val="#ppt_x"/>
                                          </p:val>
                                        </p:tav>
                                        <p:tav tm="100000">
                                          <p:val>
                                            <p:strVal val="#ppt_x"/>
                                          </p:val>
                                        </p:tav>
                                      </p:tavLst>
                                    </p:anim>
                                    <p:anim calcmode="lin" valueType="num">
                                      <p:cBhvr>
                                        <p:cTn id="38" dur="1500" fill="hold"/>
                                        <p:tgtEl>
                                          <p:spTgt spid="451"/>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bldLst>
      <p:bldP build="whole" bldLvl="1" animBg="1" rev="0" advAuto="0" spid="451" grpId="6"/>
      <p:bldP build="whole" bldLvl="1" animBg="1" rev="0" advAuto="0" spid="449" grpId="2"/>
      <p:bldP build="whole" bldLvl="1" animBg="1" rev="0" advAuto="0" spid="447" grpId="4"/>
      <p:bldP build="whole" bldLvl="1" animBg="1" rev="0" advAuto="0" spid="450" grpId="5"/>
      <p:bldP build="whole" bldLvl="1" animBg="1" rev="0" advAuto="0" spid="448" grpId="3"/>
      <p:bldP build="whole" bldLvl="1" animBg="1" rev="0" advAuto="0" spid="446" grpId="1"/>
    </p:bldLst>
  </p:timing>
</p:sld>
</file>

<file path=ppt/slides/slide18.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bg>
      <p:bgPr>
        <a:solidFill>
          <a:srgbClr val="185780"/>
        </a:solidFill>
      </p:bgPr>
    </p:bg>
    <p:spTree>
      <p:nvGrpSpPr>
        <p:cNvPr id="1" name=""/>
        <p:cNvGrpSpPr/>
        <p:nvPr/>
      </p:nvGrpSpPr>
      <p:grpSpPr>
        <a:xfrm>
          <a:off x="0" y="0"/>
          <a:ext cx="0" cy="0"/>
          <a:chOff x="0" y="0"/>
          <a:chExt cx="0" cy="0"/>
        </a:xfrm>
      </p:grpSpPr>
      <p:sp>
        <p:nvSpPr>
          <p:cNvPr id="456" name="Let’s try it together…"/>
          <p:cNvSpPr txBox="1"/>
          <p:nvPr/>
        </p:nvSpPr>
        <p:spPr>
          <a:xfrm>
            <a:off x="814736" y="616703"/>
            <a:ext cx="5956333" cy="259334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nSpc>
                <a:spcPct val="80000"/>
              </a:lnSpc>
              <a:defRPr b="1" i="1" sz="8000">
                <a:solidFill>
                  <a:srgbClr val="FFFFFF"/>
                </a:solidFill>
                <a:latin typeface="Avenir Next Regular"/>
                <a:ea typeface="Avenir Next Regular"/>
                <a:cs typeface="Avenir Next Regular"/>
                <a:sym typeface="Avenir Next Regular"/>
              </a:defRPr>
            </a:lvl1pPr>
          </a:lstStyle>
          <a:p>
            <a:pPr/>
            <a:r>
              <a:t>Let’s try it together…</a:t>
            </a:r>
          </a:p>
        </p:txBody>
      </p:sp>
      <p:sp>
        <p:nvSpPr>
          <p:cNvPr id="457" name="Make OBSERVATIONS  by asking questions."/>
          <p:cNvSpPr txBox="1"/>
          <p:nvPr/>
        </p:nvSpPr>
        <p:spPr>
          <a:xfrm>
            <a:off x="1179402" y="3620369"/>
            <a:ext cx="7570361" cy="280924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nSpc>
                <a:spcPct val="80000"/>
              </a:lnSpc>
              <a:defRPr b="1" i="1" sz="6000">
                <a:solidFill>
                  <a:srgbClr val="90CBF0"/>
                </a:solidFill>
                <a:latin typeface="Avenir Next Regular"/>
                <a:ea typeface="Avenir Next Regular"/>
                <a:cs typeface="Avenir Next Regular"/>
                <a:sym typeface="Avenir Next Regular"/>
              </a:defRPr>
            </a:lvl1pPr>
          </a:lstStyle>
          <a:p>
            <a:pPr/>
            <a:r>
              <a:t>Make OBSERVATIONS  by asking questions.</a:t>
            </a:r>
          </a:p>
        </p:txBody>
      </p:sp>
      <p:pic>
        <p:nvPicPr>
          <p:cNvPr id="458" name="Matthew 14.13-21 image.png" descr="Matthew 14.13-21 image.png"/>
          <p:cNvPicPr>
            <a:picLocks noChangeAspect="1"/>
          </p:cNvPicPr>
          <p:nvPr/>
        </p:nvPicPr>
        <p:blipFill>
          <a:blip r:embed="rId3">
            <a:extLst/>
          </a:blip>
          <a:stretch>
            <a:fillRect/>
          </a:stretch>
        </p:blipFill>
        <p:spPr>
          <a:xfrm>
            <a:off x="9378856" y="462053"/>
            <a:ext cx="14550175" cy="12791895"/>
          </a:xfrm>
          <a:prstGeom prst="rect">
            <a:avLst/>
          </a:prstGeom>
          <a:ln w="12700">
            <a:miter lim="400000"/>
          </a:ln>
        </p:spPr>
      </p:pic>
      <p:sp>
        <p:nvSpPr>
          <p:cNvPr id="459" name="Rounded Rectangle"/>
          <p:cNvSpPr/>
          <p:nvPr/>
        </p:nvSpPr>
        <p:spPr>
          <a:xfrm>
            <a:off x="9349587" y="1746705"/>
            <a:ext cx="7007134" cy="3017329"/>
          </a:xfrm>
          <a:prstGeom prst="roundRect">
            <a:avLst>
              <a:gd name="adj" fmla="val 14460"/>
            </a:avLst>
          </a:prstGeom>
          <a:ln w="114300">
            <a:solidFill>
              <a:schemeClr val="accent4"/>
            </a:solidFill>
            <a:miter lim="400000"/>
          </a:ln>
        </p:spPr>
        <p:txBody>
          <a:bodyPr lIns="50800" tIns="50800" rIns="50800" bIns="50800" anchor="ctr"/>
          <a:lstStyle/>
          <a:p>
            <a:pPr algn="ctr">
              <a:lnSpc>
                <a:spcPct val="80000"/>
              </a:lnSpc>
              <a:spcBef>
                <a:spcPts val="0"/>
              </a:spcBef>
              <a:defRPr cap="all" sz="4000">
                <a:solidFill>
                  <a:srgbClr val="FFFFFF"/>
                </a:solidFill>
                <a:latin typeface="+mn-lt"/>
                <a:ea typeface="+mn-ea"/>
                <a:cs typeface="+mn-cs"/>
                <a:sym typeface="DIN Condensed Bold"/>
              </a:defRPr>
            </a:pPr>
          </a:p>
        </p:txBody>
      </p:sp>
      <p:sp>
        <p:nvSpPr>
          <p:cNvPr id="460" name="Who…"/>
          <p:cNvSpPr txBox="1"/>
          <p:nvPr/>
        </p:nvSpPr>
        <p:spPr>
          <a:xfrm>
            <a:off x="3948864" y="6521606"/>
            <a:ext cx="3102191" cy="407416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p>
            <a:pPr>
              <a:lnSpc>
                <a:spcPct val="40000"/>
              </a:lnSpc>
              <a:defRPr b="1" i="1" sz="5000">
                <a:solidFill>
                  <a:srgbClr val="FFFFFF"/>
                </a:solidFill>
                <a:latin typeface="Avenir Next Regular"/>
                <a:ea typeface="Avenir Next Regular"/>
                <a:cs typeface="Avenir Next Regular"/>
                <a:sym typeface="Avenir Next Regular"/>
              </a:defRPr>
            </a:pPr>
            <a:r>
              <a:t>Who</a:t>
            </a:r>
          </a:p>
          <a:p>
            <a:pPr>
              <a:lnSpc>
                <a:spcPct val="40000"/>
              </a:lnSpc>
              <a:defRPr b="1" i="1" sz="5000">
                <a:solidFill>
                  <a:srgbClr val="FFFFFF"/>
                </a:solidFill>
                <a:latin typeface="Avenir Next Regular"/>
                <a:ea typeface="Avenir Next Regular"/>
                <a:cs typeface="Avenir Next Regular"/>
                <a:sym typeface="Avenir Next Regular"/>
              </a:defRPr>
            </a:pPr>
            <a:r>
              <a:t>What</a:t>
            </a:r>
          </a:p>
          <a:p>
            <a:pPr>
              <a:lnSpc>
                <a:spcPct val="40000"/>
              </a:lnSpc>
              <a:defRPr b="1" i="1" sz="5000">
                <a:solidFill>
                  <a:srgbClr val="FFFFFF"/>
                </a:solidFill>
                <a:latin typeface="Avenir Next Regular"/>
                <a:ea typeface="Avenir Next Regular"/>
                <a:cs typeface="Avenir Next Regular"/>
                <a:sym typeface="Avenir Next Regular"/>
              </a:defRPr>
            </a:pPr>
            <a:r>
              <a:t>When</a:t>
            </a:r>
          </a:p>
          <a:p>
            <a:pPr>
              <a:lnSpc>
                <a:spcPct val="40000"/>
              </a:lnSpc>
              <a:defRPr b="1" i="1" sz="5000">
                <a:solidFill>
                  <a:srgbClr val="FFFFFF"/>
                </a:solidFill>
                <a:latin typeface="Avenir Next Regular"/>
                <a:ea typeface="Avenir Next Regular"/>
                <a:cs typeface="Avenir Next Regular"/>
                <a:sym typeface="Avenir Next Regular"/>
              </a:defRPr>
            </a:pPr>
            <a:r>
              <a:t>Where</a:t>
            </a:r>
          </a:p>
          <a:p>
            <a:pPr>
              <a:lnSpc>
                <a:spcPct val="40000"/>
              </a:lnSpc>
              <a:defRPr b="1" i="1" sz="5000">
                <a:solidFill>
                  <a:srgbClr val="FFFFFF"/>
                </a:solidFill>
                <a:latin typeface="Avenir Next Regular"/>
                <a:ea typeface="Avenir Next Regular"/>
                <a:cs typeface="Avenir Next Regular"/>
                <a:sym typeface="Avenir Next Regular"/>
              </a:defRPr>
            </a:pPr>
            <a:r>
              <a:t>How</a:t>
            </a:r>
          </a:p>
        </p:txBody>
      </p:sp>
      <p:grpSp>
        <p:nvGrpSpPr>
          <p:cNvPr id="464" name="Group"/>
          <p:cNvGrpSpPr/>
          <p:nvPr/>
        </p:nvGrpSpPr>
        <p:grpSpPr>
          <a:xfrm>
            <a:off x="647342" y="3556974"/>
            <a:ext cx="13242743" cy="8824413"/>
            <a:chOff x="0" y="0"/>
            <a:chExt cx="13242742" cy="8824412"/>
          </a:xfrm>
        </p:grpSpPr>
        <p:sp>
          <p:nvSpPr>
            <p:cNvPr id="461" name="Rounded Rectangle"/>
            <p:cNvSpPr/>
            <p:nvPr/>
          </p:nvSpPr>
          <p:spPr>
            <a:xfrm>
              <a:off x="0" y="0"/>
              <a:ext cx="13242743" cy="8213476"/>
            </a:xfrm>
            <a:prstGeom prst="roundRect">
              <a:avLst>
                <a:gd name="adj" fmla="val 16014"/>
              </a:avLst>
            </a:prstGeom>
            <a:solidFill>
              <a:schemeClr val="accent1"/>
            </a:solidFill>
            <a:ln w="12700" cap="flat">
              <a:noFill/>
              <a:miter lim="400000"/>
            </a:ln>
            <a:effectLst/>
          </p:spPr>
          <p:txBody>
            <a:bodyPr wrap="square" lIns="50800" tIns="50800" rIns="50800" bIns="50800" numCol="1" anchor="ctr">
              <a:noAutofit/>
            </a:bodyPr>
            <a:lstStyle/>
            <a:p>
              <a:pPr algn="ctr">
                <a:lnSpc>
                  <a:spcPct val="80000"/>
                </a:lnSpc>
                <a:spcBef>
                  <a:spcPts val="0"/>
                </a:spcBef>
                <a:defRPr cap="all" sz="4000">
                  <a:solidFill>
                    <a:srgbClr val="FFFFFF"/>
                  </a:solidFill>
                  <a:latin typeface="+mn-lt"/>
                  <a:ea typeface="+mn-ea"/>
                  <a:cs typeface="+mn-cs"/>
                  <a:sym typeface="DIN Condensed Bold"/>
                </a:defRPr>
              </a:pPr>
            </a:p>
          </p:txBody>
        </p:sp>
        <p:sp>
          <p:nvSpPr>
            <p:cNvPr id="462" name="6 But when Herod’s birthday was celebrated, the daughter of Herodias danced before them and pleased Herod. 7 Therefore he promised with an oath to give her whatever she might ask.…"/>
            <p:cNvSpPr txBox="1"/>
            <p:nvPr/>
          </p:nvSpPr>
          <p:spPr>
            <a:xfrm>
              <a:off x="660788" y="1179012"/>
              <a:ext cx="11921166" cy="76454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ctr">
              <a:spAutoFit/>
            </a:bodyPr>
            <a:lstStyle/>
            <a:p>
              <a:pPr>
                <a:defRPr>
                  <a:solidFill>
                    <a:srgbClr val="FFFFFF"/>
                  </a:solidFill>
                </a:defRPr>
              </a:pPr>
              <a:r>
                <a:t>6 But when Herod’s birthday was celebrated, the daughter of Herodias danced before them and pleased Herod. 7 Therefore he promised with an oath to give her whatever she might ask.</a:t>
              </a:r>
            </a:p>
            <a:p>
              <a:pPr>
                <a:defRPr>
                  <a:solidFill>
                    <a:srgbClr val="FFFFFF"/>
                  </a:solidFill>
                </a:defRPr>
              </a:pPr>
              <a:r>
                <a:t>8 So she, having been prompted by her mother, said, “Give me John the Baptist’s head here on a platter.”</a:t>
              </a:r>
            </a:p>
            <a:p>
              <a:pPr>
                <a:defRPr>
                  <a:solidFill>
                    <a:srgbClr val="FFFFFF"/>
                  </a:solidFill>
                </a:defRPr>
              </a:pPr>
              <a:r>
                <a:t>9 And the king was sorry; nevertheless, because of the oaths and because of those who sat with him, he commanded it to be given to her. 10 So he sent and had John beheaded in prison. 11 And his head was brought on a platter and given to the girl, and she brought it to her mother. 12 Then his disciples came and took away the body and buried it, and went and told Jesus.</a:t>
              </a:r>
            </a:p>
          </p:txBody>
        </p:sp>
        <p:sp>
          <p:nvSpPr>
            <p:cNvPr id="463" name="Context…"/>
            <p:cNvSpPr txBox="1"/>
            <p:nvPr/>
          </p:nvSpPr>
          <p:spPr>
            <a:xfrm>
              <a:off x="1665064" y="219537"/>
              <a:ext cx="3436316" cy="10414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defRPr b="1" sz="5400">
                  <a:solidFill>
                    <a:srgbClr val="FFFFFF"/>
                  </a:solidFill>
                  <a:latin typeface="Avenir Next Regular"/>
                  <a:ea typeface="Avenir Next Regular"/>
                  <a:cs typeface="Avenir Next Regular"/>
                  <a:sym typeface="Avenir Next Regular"/>
                </a:defRPr>
              </a:lvl1pPr>
            </a:lstStyle>
            <a:p>
              <a:pPr/>
              <a:r>
                <a:t>Context…</a:t>
              </a:r>
            </a:p>
          </p:txBody>
        </p:sp>
      </p:grpSp>
    </p:spTree>
  </p:cSld>
  <p:clrMapOvr>
    <a:masterClrMapping/>
  </p:clrMapOvr>
  <mc:AlternateContent xmlns:mc="http://schemas.openxmlformats.org/markup-compatibility/2006">
    <mc:Choice xmlns:p14="http://schemas.microsoft.com/office/powerpoint/2010/main" Requires="p14">
      <p:transition spd="slow" advClick="1" p14:dur="1500">
        <p:fade/>
      </p:transition>
    </mc:Choice>
    <mc:Fallback>
      <p:transition spd="slow">
        <p:fade/>
      </p:transition>
    </mc:Fallback>
  </mc:AlternateContent>
  <p:timing>
    <p:tnLst>
      <p:par>
        <p:cTn id="1" nodeType="tmRoot" restart="never" dur="indefinite" fill="hold">
          <p:childTnLst>
            <p:seq concurrent="1" prevAc="none" nextAc="seek">
              <p:cTn id="2" nodeType="mainSeq" dur="indefinite" fill="hold">
                <p:childTnLst>
                  <p:par>
                    <p:cTn id="3" fill="hold">
                      <p:stCondLst>
                        <p:cond delay="indefinite"/>
                      </p:stCondLst>
                      <p:childTnLst>
                        <p:par>
                          <p:cTn id="4" fill="hold">
                            <p:stCondLst>
                              <p:cond delay="0"/>
                            </p:stCondLst>
                            <p:childTnLst>
                              <p:par>
                                <p:cTn id="5" presetClass="entr" nodeType="clickEffect" presetSubtype="8" presetID="2" grpId="1" fill="hold">
                                  <p:stCondLst>
                                    <p:cond delay="0"/>
                                  </p:stCondLst>
                                  <p:iterate type="el" backwards="0">
                                    <p:tmAbs val="0"/>
                                  </p:iterate>
                                  <p:childTnLst>
                                    <p:set>
                                      <p:cBhvr>
                                        <p:cTn id="6" fill="hold"/>
                                        <p:tgtEl>
                                          <p:spTgt spid="464"/>
                                        </p:tgtEl>
                                        <p:attrNameLst>
                                          <p:attrName>style.visibility</p:attrName>
                                        </p:attrNameLst>
                                      </p:cBhvr>
                                      <p:to>
                                        <p:strVal val="visible"/>
                                      </p:to>
                                    </p:set>
                                    <p:anim calcmode="lin" valueType="num">
                                      <p:cBhvr>
                                        <p:cTn id="7" dur="1000" fill="hold"/>
                                        <p:tgtEl>
                                          <p:spTgt spid="464"/>
                                        </p:tgtEl>
                                        <p:attrNameLst>
                                          <p:attrName>ppt_x</p:attrName>
                                        </p:attrNameLst>
                                      </p:cBhvr>
                                      <p:tavLst>
                                        <p:tav tm="0">
                                          <p:val>
                                            <p:strVal val="0-#ppt_w/2"/>
                                          </p:val>
                                        </p:tav>
                                        <p:tav tm="100000">
                                          <p:val>
                                            <p:strVal val="#ppt_x"/>
                                          </p:val>
                                        </p:tav>
                                      </p:tavLst>
                                    </p:anim>
                                    <p:anim calcmode="lin" valueType="num">
                                      <p:cBhvr>
                                        <p:cTn id="8" dur="1000" fill="hold"/>
                                        <p:tgtEl>
                                          <p:spTgt spid="464"/>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Class="exit" nodeType="clickEffect" presetSubtype="2" presetID="2" grpId="2" fill="hold">
                                  <p:stCondLst>
                                    <p:cond delay="0"/>
                                  </p:stCondLst>
                                  <p:iterate type="el" backwards="0">
                                    <p:tmAbs val="0"/>
                                  </p:iterate>
                                  <p:childTnLst>
                                    <p:anim calcmode="lin" valueType="num">
                                      <p:cBhvr>
                                        <p:cTn id="12" dur="1000" fill="hold"/>
                                        <p:tgtEl>
                                          <p:spTgt spid="464"/>
                                        </p:tgtEl>
                                        <p:attrNameLst>
                                          <p:attrName>ppt_x</p:attrName>
                                        </p:attrNameLst>
                                      </p:cBhvr>
                                      <p:tavLst>
                                        <p:tav tm="0">
                                          <p:val>
                                            <p:strVal val="ppt_x"/>
                                          </p:val>
                                        </p:tav>
                                        <p:tav tm="100000">
                                          <p:val>
                                            <p:strVal val="1+ppt_w/2"/>
                                          </p:val>
                                        </p:tav>
                                      </p:tavLst>
                                    </p:anim>
                                    <p:anim calcmode="lin" valueType="num">
                                      <p:cBhvr>
                                        <p:cTn id="13" dur="1000" fill="hold"/>
                                        <p:tgtEl>
                                          <p:spTgt spid="464"/>
                                        </p:tgtEl>
                                        <p:attrNameLst>
                                          <p:attrName>ppt_y</p:attrName>
                                        </p:attrNameLst>
                                      </p:cBhvr>
                                      <p:tavLst>
                                        <p:tav tm="0">
                                          <p:val>
                                            <p:strVal val="ppt_y"/>
                                          </p:val>
                                        </p:tav>
                                        <p:tav tm="100000">
                                          <p:val>
                                            <p:strVal val="ppt_y"/>
                                          </p:val>
                                        </p:tav>
                                      </p:tavLst>
                                    </p:anim>
                                    <p:set>
                                      <p:cBhvr>
                                        <p:cTn id="14" fill="hold">
                                          <p:stCondLst>
                                            <p:cond delay="999"/>
                                          </p:stCondLst>
                                        </p:cTn>
                                        <p:tgtEl>
                                          <p:spTgt spid="464"/>
                                        </p:tgtEl>
                                        <p:attrNameLst>
                                          <p:attrName>style.visibility</p:attrName>
                                        </p:attrNameLst>
                                      </p:cBhvr>
                                      <p:to>
                                        <p:strVal val="hidden"/>
                                      </p:to>
                                    </p:set>
                                  </p:childTnLst>
                                </p:cTn>
                              </p:par>
                            </p:childTnLst>
                          </p:cTn>
                        </p:par>
                      </p:childTnLst>
                    </p:cTn>
                  </p:par>
                </p:childTnLst>
              </p:cTn>
              <p:prevCondLst>
                <p:cond evt="onPrev">
                  <p:tgtEl>
                    <p:sldTgt/>
                  </p:tgtEl>
                </p:cond>
              </p:prevCondLst>
              <p:nextCondLst>
                <p:cond evt="onNext">
                  <p:tgtEl>
                    <p:sldTgt/>
                  </p:tgtEl>
                </p:cond>
              </p:nextCondLst>
            </p:seq>
          </p:childTnLst>
        </p:cTn>
      </p:par>
    </p:tnLst>
    <p:bldLst>
      <p:bldP build="whole" bldLvl="1" animBg="1" rev="0" advAuto="0" spid="464" grpId="1"/>
      <p:bldP build="whole" bldLvl="1" animBg="1" rev="0" advAuto="0" spid="464" grpId="2"/>
    </p:bldLst>
  </p:timing>
</p:sld>
</file>

<file path=ppt/slides/slide19.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bg>
      <p:bgPr>
        <a:solidFill>
          <a:srgbClr val="185780"/>
        </a:solidFill>
      </p:bgPr>
    </p:bg>
    <p:spTree>
      <p:nvGrpSpPr>
        <p:cNvPr id="1" name=""/>
        <p:cNvGrpSpPr/>
        <p:nvPr/>
      </p:nvGrpSpPr>
      <p:grpSpPr>
        <a:xfrm>
          <a:off x="0" y="0"/>
          <a:ext cx="0" cy="0"/>
          <a:chOff x="0" y="0"/>
          <a:chExt cx="0" cy="0"/>
        </a:xfrm>
      </p:grpSpPr>
      <p:sp>
        <p:nvSpPr>
          <p:cNvPr id="468" name="Let’s try it together…"/>
          <p:cNvSpPr txBox="1"/>
          <p:nvPr/>
        </p:nvSpPr>
        <p:spPr>
          <a:xfrm>
            <a:off x="814736" y="616703"/>
            <a:ext cx="5956333" cy="259334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nSpc>
                <a:spcPct val="80000"/>
              </a:lnSpc>
              <a:defRPr b="1" i="1" sz="8000">
                <a:solidFill>
                  <a:srgbClr val="FFFFFF"/>
                </a:solidFill>
                <a:latin typeface="Avenir Next Regular"/>
                <a:ea typeface="Avenir Next Regular"/>
                <a:cs typeface="Avenir Next Regular"/>
                <a:sym typeface="Avenir Next Regular"/>
              </a:defRPr>
            </a:lvl1pPr>
          </a:lstStyle>
          <a:p>
            <a:pPr/>
            <a:r>
              <a:t>Let’s try it together…</a:t>
            </a:r>
          </a:p>
        </p:txBody>
      </p:sp>
      <p:sp>
        <p:nvSpPr>
          <p:cNvPr id="469" name="Ask INTERPRETATION  questions."/>
          <p:cNvSpPr txBox="1"/>
          <p:nvPr/>
        </p:nvSpPr>
        <p:spPr>
          <a:xfrm>
            <a:off x="1179402" y="3620369"/>
            <a:ext cx="7570361" cy="280924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nSpc>
                <a:spcPct val="80000"/>
              </a:lnSpc>
              <a:defRPr b="1" i="1" sz="6000">
                <a:solidFill>
                  <a:srgbClr val="90CBF0"/>
                </a:solidFill>
                <a:latin typeface="Avenir Next Regular"/>
                <a:ea typeface="Avenir Next Regular"/>
                <a:cs typeface="Avenir Next Regular"/>
                <a:sym typeface="Avenir Next Regular"/>
              </a:defRPr>
            </a:lvl1pPr>
          </a:lstStyle>
          <a:p>
            <a:pPr/>
            <a:r>
              <a:t>Ask INTERPRETATION  questions.</a:t>
            </a:r>
          </a:p>
        </p:txBody>
      </p:sp>
      <p:pic>
        <p:nvPicPr>
          <p:cNvPr id="470" name="Matthew 14.13-21 image.png" descr="Matthew 14.13-21 image.png"/>
          <p:cNvPicPr>
            <a:picLocks noChangeAspect="1"/>
          </p:cNvPicPr>
          <p:nvPr/>
        </p:nvPicPr>
        <p:blipFill>
          <a:blip r:embed="rId3">
            <a:extLst/>
          </a:blip>
          <a:stretch>
            <a:fillRect/>
          </a:stretch>
        </p:blipFill>
        <p:spPr>
          <a:xfrm>
            <a:off x="9378856" y="462053"/>
            <a:ext cx="14550175" cy="12791895"/>
          </a:xfrm>
          <a:prstGeom prst="rect">
            <a:avLst/>
          </a:prstGeom>
          <a:ln w="12700">
            <a:miter lim="400000"/>
          </a:ln>
        </p:spPr>
      </p:pic>
      <p:sp>
        <p:nvSpPr>
          <p:cNvPr id="471" name="Rounded Rectangle"/>
          <p:cNvSpPr/>
          <p:nvPr/>
        </p:nvSpPr>
        <p:spPr>
          <a:xfrm>
            <a:off x="9349587" y="1746705"/>
            <a:ext cx="7007134" cy="3017329"/>
          </a:xfrm>
          <a:prstGeom prst="roundRect">
            <a:avLst>
              <a:gd name="adj" fmla="val 14460"/>
            </a:avLst>
          </a:prstGeom>
          <a:ln w="114300">
            <a:solidFill>
              <a:schemeClr val="accent4"/>
            </a:solidFill>
            <a:miter lim="400000"/>
          </a:ln>
        </p:spPr>
        <p:txBody>
          <a:bodyPr lIns="50800" tIns="50800" rIns="50800" bIns="50800" anchor="ctr"/>
          <a:lstStyle/>
          <a:p>
            <a:pPr algn="ctr">
              <a:lnSpc>
                <a:spcPct val="80000"/>
              </a:lnSpc>
              <a:spcBef>
                <a:spcPts val="0"/>
              </a:spcBef>
              <a:defRPr cap="all" sz="4000">
                <a:solidFill>
                  <a:srgbClr val="FFFFFF"/>
                </a:solidFill>
                <a:latin typeface="+mn-lt"/>
                <a:ea typeface="+mn-ea"/>
                <a:cs typeface="+mn-cs"/>
                <a:sym typeface="DIN Condensed Bold"/>
              </a:defRPr>
            </a:pPr>
          </a:p>
        </p:txBody>
      </p:sp>
      <p:sp>
        <p:nvSpPr>
          <p:cNvPr id="472" name="How…"/>
          <p:cNvSpPr txBox="1"/>
          <p:nvPr/>
        </p:nvSpPr>
        <p:spPr>
          <a:xfrm>
            <a:off x="3948864" y="6521606"/>
            <a:ext cx="3102191" cy="251968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p>
            <a:pPr>
              <a:lnSpc>
                <a:spcPct val="40000"/>
              </a:lnSpc>
              <a:defRPr b="1" i="1" sz="5000">
                <a:solidFill>
                  <a:srgbClr val="FFFFFF"/>
                </a:solidFill>
                <a:latin typeface="Avenir Next Regular"/>
                <a:ea typeface="Avenir Next Regular"/>
                <a:cs typeface="Avenir Next Regular"/>
                <a:sym typeface="Avenir Next Regular"/>
              </a:defRPr>
            </a:pPr>
            <a:r>
              <a:t>How</a:t>
            </a:r>
          </a:p>
          <a:p>
            <a:pPr>
              <a:lnSpc>
                <a:spcPct val="40000"/>
              </a:lnSpc>
              <a:defRPr b="1" i="1" sz="5000">
                <a:solidFill>
                  <a:srgbClr val="FFFFFF"/>
                </a:solidFill>
                <a:latin typeface="Avenir Next Regular"/>
                <a:ea typeface="Avenir Next Regular"/>
                <a:cs typeface="Avenir Next Regular"/>
                <a:sym typeface="Avenir Next Regular"/>
              </a:defRPr>
            </a:pPr>
            <a:r>
              <a:t>Why</a:t>
            </a:r>
          </a:p>
          <a:p>
            <a:pPr>
              <a:lnSpc>
                <a:spcPct val="40000"/>
              </a:lnSpc>
              <a:defRPr b="1" i="1" sz="5000">
                <a:solidFill>
                  <a:srgbClr val="FFFFFF"/>
                </a:solidFill>
                <a:latin typeface="Avenir Next Regular"/>
                <a:ea typeface="Avenir Next Regular"/>
                <a:cs typeface="Avenir Next Regular"/>
                <a:sym typeface="Avenir Next Regular"/>
              </a:defRPr>
            </a:pPr>
            <a:r>
              <a:t>What</a:t>
            </a:r>
          </a:p>
        </p:txBody>
      </p:sp>
    </p:spTree>
  </p:cSld>
  <p:clrMapOvr>
    <a:masterClrMapping/>
  </p:clrMapOvr>
  <mc:AlternateContent xmlns:mc="http://schemas.openxmlformats.org/markup-compatibility/2006">
    <mc:Choice xmlns:p14="http://schemas.microsoft.com/office/powerpoint/2010/main" Requires="p14">
      <p:transition spd="slow" advClick="1" p14:dur="1500">
        <p:fade/>
      </p:transition>
    </mc:Choice>
    <mc:Fallback>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bg>
      <p:bgPr>
        <a:solidFill>
          <a:srgbClr val="185780"/>
        </a:solidFill>
      </p:bgPr>
    </p:bg>
    <p:spTree>
      <p:nvGrpSpPr>
        <p:cNvPr id="1" name=""/>
        <p:cNvGrpSpPr/>
        <p:nvPr/>
      </p:nvGrpSpPr>
      <p:grpSpPr>
        <a:xfrm>
          <a:off x="0" y="0"/>
          <a:ext cx="0" cy="0"/>
          <a:chOff x="0" y="0"/>
          <a:chExt cx="0" cy="0"/>
        </a:xfrm>
      </p:grpSpPr>
      <p:grpSp>
        <p:nvGrpSpPr>
          <p:cNvPr id="190" name="Group"/>
          <p:cNvGrpSpPr/>
          <p:nvPr/>
        </p:nvGrpSpPr>
        <p:grpSpPr>
          <a:xfrm>
            <a:off x="1862922" y="1101420"/>
            <a:ext cx="14880833" cy="5988200"/>
            <a:chOff x="0" y="0"/>
            <a:chExt cx="14880832" cy="5988198"/>
          </a:xfrm>
        </p:grpSpPr>
        <p:grpSp>
          <p:nvGrpSpPr>
            <p:cNvPr id="183" name="Group"/>
            <p:cNvGrpSpPr/>
            <p:nvPr/>
          </p:nvGrpSpPr>
          <p:grpSpPr>
            <a:xfrm>
              <a:off x="0" y="908986"/>
              <a:ext cx="14880833" cy="5079213"/>
              <a:chOff x="0" y="0"/>
              <a:chExt cx="14880833" cy="5079212"/>
            </a:xfrm>
          </p:grpSpPr>
          <p:sp>
            <p:nvSpPr>
              <p:cNvPr id="180" name="Shape"/>
              <p:cNvSpPr/>
              <p:nvPr/>
            </p:nvSpPr>
            <p:spPr>
              <a:xfrm>
                <a:off x="-1" y="-1"/>
                <a:ext cx="6414413" cy="507921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10696" y="21600"/>
                    </a:lnTo>
                    <a:lnTo>
                      <a:pt x="21600" y="21600"/>
                    </a:lnTo>
                    <a:lnTo>
                      <a:pt x="10962" y="117"/>
                    </a:lnTo>
                    <a:lnTo>
                      <a:pt x="0" y="0"/>
                    </a:lnTo>
                    <a:close/>
                  </a:path>
                </a:pathLst>
              </a:custGeom>
              <a:solidFill>
                <a:srgbClr val="CCCCCC">
                  <a:alpha val="20368"/>
                </a:srgbClr>
              </a:solidFill>
              <a:ln w="12700" cap="flat">
                <a:noFill/>
                <a:miter lim="400000"/>
              </a:ln>
              <a:effectLst/>
            </p:spPr>
            <p:txBody>
              <a:bodyPr wrap="square" lIns="50800" tIns="50800" rIns="50800" bIns="50800" numCol="1" anchor="ctr">
                <a:noAutofit/>
              </a:bodyPr>
              <a:lstStyle/>
              <a:p>
                <a:pPr algn="ctr">
                  <a:lnSpc>
                    <a:spcPct val="80000"/>
                  </a:lnSpc>
                  <a:spcBef>
                    <a:spcPts val="0"/>
                  </a:spcBef>
                  <a:defRPr cap="all" sz="4000">
                    <a:latin typeface="+mn-lt"/>
                    <a:ea typeface="+mn-ea"/>
                    <a:cs typeface="+mn-cs"/>
                    <a:sym typeface="DIN Condensed Bold"/>
                  </a:defRPr>
                </a:pPr>
              </a:p>
            </p:txBody>
          </p:sp>
          <p:sp>
            <p:nvSpPr>
              <p:cNvPr id="181" name="Shape"/>
              <p:cNvSpPr/>
              <p:nvPr/>
            </p:nvSpPr>
            <p:spPr>
              <a:xfrm>
                <a:off x="4233210" y="-1"/>
                <a:ext cx="6414413" cy="507921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10696" y="21600"/>
                    </a:lnTo>
                    <a:lnTo>
                      <a:pt x="21600" y="21600"/>
                    </a:lnTo>
                    <a:lnTo>
                      <a:pt x="10962" y="117"/>
                    </a:lnTo>
                    <a:lnTo>
                      <a:pt x="0" y="0"/>
                    </a:lnTo>
                    <a:close/>
                  </a:path>
                </a:pathLst>
              </a:custGeom>
              <a:solidFill>
                <a:srgbClr val="CCCCCC">
                  <a:alpha val="20000"/>
                </a:srgbClr>
              </a:solidFill>
              <a:ln w="12700" cap="flat">
                <a:noFill/>
                <a:miter lim="400000"/>
              </a:ln>
              <a:effectLst/>
            </p:spPr>
            <p:txBody>
              <a:bodyPr wrap="square" lIns="50800" tIns="50800" rIns="50800" bIns="50800" numCol="1" anchor="ctr">
                <a:noAutofit/>
              </a:bodyPr>
              <a:lstStyle/>
              <a:p>
                <a:pPr algn="ctr">
                  <a:lnSpc>
                    <a:spcPct val="80000"/>
                  </a:lnSpc>
                  <a:spcBef>
                    <a:spcPts val="0"/>
                  </a:spcBef>
                  <a:defRPr cap="all" sz="4000">
                    <a:latin typeface="+mn-lt"/>
                    <a:ea typeface="+mn-ea"/>
                    <a:cs typeface="+mn-cs"/>
                    <a:sym typeface="DIN Condensed Bold"/>
                  </a:defRPr>
                </a:pPr>
              </a:p>
            </p:txBody>
          </p:sp>
          <p:sp>
            <p:nvSpPr>
              <p:cNvPr id="182" name="Shape"/>
              <p:cNvSpPr/>
              <p:nvPr/>
            </p:nvSpPr>
            <p:spPr>
              <a:xfrm>
                <a:off x="8466421" y="-1"/>
                <a:ext cx="6414413" cy="507921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10696" y="21600"/>
                    </a:lnTo>
                    <a:lnTo>
                      <a:pt x="21600" y="21600"/>
                    </a:lnTo>
                    <a:lnTo>
                      <a:pt x="10962" y="117"/>
                    </a:lnTo>
                    <a:lnTo>
                      <a:pt x="0" y="0"/>
                    </a:lnTo>
                    <a:close/>
                  </a:path>
                </a:pathLst>
              </a:custGeom>
              <a:solidFill>
                <a:srgbClr val="CCCCCC">
                  <a:alpha val="20000"/>
                </a:srgbClr>
              </a:solidFill>
              <a:ln w="12700" cap="flat">
                <a:noFill/>
                <a:miter lim="400000"/>
              </a:ln>
              <a:effectLst/>
            </p:spPr>
            <p:txBody>
              <a:bodyPr wrap="square" lIns="50800" tIns="50800" rIns="50800" bIns="50800" numCol="1" anchor="ctr">
                <a:noAutofit/>
              </a:bodyPr>
              <a:lstStyle/>
              <a:p>
                <a:pPr algn="ctr">
                  <a:lnSpc>
                    <a:spcPct val="80000"/>
                  </a:lnSpc>
                  <a:spcBef>
                    <a:spcPts val="0"/>
                  </a:spcBef>
                  <a:defRPr cap="all" sz="4000">
                    <a:latin typeface="+mn-lt"/>
                    <a:ea typeface="+mn-ea"/>
                    <a:cs typeface="+mn-cs"/>
                    <a:sym typeface="DIN Condensed Bold"/>
                  </a:defRPr>
                </a:pPr>
              </a:p>
            </p:txBody>
          </p:sp>
        </p:grpSp>
        <p:sp>
          <p:nvSpPr>
            <p:cNvPr id="184" name="observation"/>
            <p:cNvSpPr txBox="1"/>
            <p:nvPr/>
          </p:nvSpPr>
          <p:spPr>
            <a:xfrm>
              <a:off x="3902419" y="5317980"/>
              <a:ext cx="2056173" cy="648062"/>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ctr">
              <a:noAutofit/>
            </a:bodyPr>
            <a:lstStyle>
              <a:lvl1pPr>
                <a:defRPr sz="2800">
                  <a:solidFill>
                    <a:srgbClr val="90CCF0"/>
                  </a:solidFill>
                </a:defRPr>
              </a:lvl1pPr>
            </a:lstStyle>
            <a:p>
              <a:pPr/>
              <a:r>
                <a:t>observation</a:t>
              </a:r>
            </a:p>
          </p:txBody>
        </p:sp>
        <p:sp>
          <p:nvSpPr>
            <p:cNvPr id="185" name="TEACHING"/>
            <p:cNvSpPr txBox="1"/>
            <p:nvPr/>
          </p:nvSpPr>
          <p:spPr>
            <a:xfrm>
              <a:off x="684206" y="0"/>
              <a:ext cx="12499262" cy="3472944"/>
            </a:xfrm>
            <a:prstGeom prst="rect">
              <a:avLst/>
            </a:prstGeom>
            <a:noFill/>
            <a:ln w="12700" cap="flat">
              <a:noFill/>
              <a:miter lim="400000"/>
            </a:ln>
            <a:effectLst>
              <a:outerShdw sx="100000" sy="100000" kx="0" ky="0" algn="b" rotWithShape="0" blurRad="50800" dist="111528" dir="2699427">
                <a:srgbClr val="000000">
                  <a:alpha val="50000"/>
                </a:srgbClr>
              </a:outerShdw>
            </a:effectLst>
            <a:extLst>
              <a:ext uri="{C572A759-6A51-4108-AA02-DFA0A04FC94B}">
                <ma14:wrappingTextBoxFlag xmlns:ma14="http://schemas.microsoft.com/office/mac/drawingml/2011/main" val="1"/>
              </a:ext>
            </a:extLst>
          </p:spPr>
          <p:txBody>
            <a:bodyPr wrap="square" lIns="50800" tIns="50800" rIns="50800" bIns="50800" numCol="1" anchor="ctr">
              <a:noAutofit/>
            </a:bodyPr>
            <a:lstStyle>
              <a:lvl1pPr>
                <a:defRPr b="1" sz="17300">
                  <a:solidFill>
                    <a:srgbClr val="90CCF0"/>
                  </a:solidFill>
                  <a:latin typeface="Avenir Next Regular"/>
                  <a:ea typeface="Avenir Next Regular"/>
                  <a:cs typeface="Avenir Next Regular"/>
                  <a:sym typeface="Avenir Next Regular"/>
                </a:defRPr>
              </a:lvl1pPr>
            </a:lstStyle>
            <a:p>
              <a:pPr/>
              <a:r>
                <a:t>TEACHING </a:t>
              </a:r>
            </a:p>
          </p:txBody>
        </p:sp>
        <p:sp>
          <p:nvSpPr>
            <p:cNvPr id="186" name="INDUCTIVE METHOD"/>
            <p:cNvSpPr txBox="1"/>
            <p:nvPr/>
          </p:nvSpPr>
          <p:spPr>
            <a:xfrm>
              <a:off x="1765013" y="3015365"/>
              <a:ext cx="12547454" cy="1994036"/>
            </a:xfrm>
            <a:prstGeom prst="rect">
              <a:avLst/>
            </a:prstGeom>
            <a:noFill/>
            <a:ln w="12700" cap="flat">
              <a:noFill/>
              <a:miter lim="400000"/>
            </a:ln>
            <a:effectLst>
              <a:outerShdw sx="100000" sy="100000" kx="0" ky="0" algn="b" rotWithShape="0" blurRad="25400" dist="78701" dir="2700000">
                <a:srgbClr val="000000">
                  <a:alpha val="50000"/>
                </a:srgbClr>
              </a:outerShdw>
            </a:effectLst>
            <a:extLst>
              <a:ext uri="{C572A759-6A51-4108-AA02-DFA0A04FC94B}">
                <ma14:wrappingTextBoxFlag xmlns:ma14="http://schemas.microsoft.com/office/mac/drawingml/2011/main" val="1"/>
              </a:ext>
            </a:extLst>
          </p:spPr>
          <p:txBody>
            <a:bodyPr wrap="square" lIns="50800" tIns="50800" rIns="50800" bIns="50800" numCol="1" anchor="ctr">
              <a:noAutofit/>
            </a:bodyPr>
            <a:lstStyle>
              <a:lvl1pPr>
                <a:defRPr sz="9800">
                  <a:solidFill>
                    <a:srgbClr val="FFFFFF"/>
                  </a:solidFill>
                  <a:latin typeface="Avenir Next Regular"/>
                  <a:ea typeface="Avenir Next Regular"/>
                  <a:cs typeface="Avenir Next Regular"/>
                  <a:sym typeface="Avenir Next Regular"/>
                </a:defRPr>
              </a:lvl1pPr>
            </a:lstStyle>
            <a:p>
              <a:pPr/>
              <a:r>
                <a:t>INDUCTIVE METHOD</a:t>
              </a:r>
            </a:p>
          </p:txBody>
        </p:sp>
        <p:sp>
          <p:nvSpPr>
            <p:cNvPr id="187" name="using the"/>
            <p:cNvSpPr txBox="1"/>
            <p:nvPr/>
          </p:nvSpPr>
          <p:spPr>
            <a:xfrm>
              <a:off x="555752" y="2270719"/>
              <a:ext cx="4473047" cy="1488880"/>
            </a:xfrm>
            <a:prstGeom prst="rect">
              <a:avLst/>
            </a:prstGeom>
            <a:noFill/>
            <a:ln w="12700" cap="flat">
              <a:noFill/>
              <a:miter lim="400000"/>
            </a:ln>
            <a:effectLst>
              <a:outerShdw sx="100000" sy="100000" kx="0" ky="0" algn="b" rotWithShape="0" blurRad="0" dist="59945" dir="2700000">
                <a:srgbClr val="000000">
                  <a:alpha val="50000"/>
                </a:srgbClr>
              </a:outerShdw>
            </a:effectLst>
            <a:extLst>
              <a:ext uri="{C572A759-6A51-4108-AA02-DFA0A04FC94B}">
                <ma14:wrappingTextBoxFlag xmlns:ma14="http://schemas.microsoft.com/office/mac/drawingml/2011/main" val="1"/>
              </a:ext>
            </a:extLst>
          </p:spPr>
          <p:txBody>
            <a:bodyPr wrap="square" lIns="50800" tIns="50800" rIns="50800" bIns="50800" numCol="1" anchor="ctr">
              <a:noAutofit/>
            </a:bodyPr>
            <a:lstStyle>
              <a:lvl1pPr>
                <a:defRPr sz="9800">
                  <a:solidFill>
                    <a:srgbClr val="CCCCCC"/>
                  </a:solidFill>
                  <a:latin typeface="Brush Script Std Medium"/>
                  <a:ea typeface="Brush Script Std Medium"/>
                  <a:cs typeface="Brush Script Std Medium"/>
                  <a:sym typeface="Brush Script Std Medium"/>
                </a:defRPr>
              </a:lvl1pPr>
            </a:lstStyle>
            <a:p>
              <a:pPr/>
              <a:r>
                <a:t>using the</a:t>
              </a:r>
            </a:p>
          </p:txBody>
        </p:sp>
        <p:sp>
          <p:nvSpPr>
            <p:cNvPr id="188" name="interpretation"/>
            <p:cNvSpPr txBox="1"/>
            <p:nvPr/>
          </p:nvSpPr>
          <p:spPr>
            <a:xfrm>
              <a:off x="7838539" y="5317980"/>
              <a:ext cx="2357954" cy="648062"/>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ctr">
              <a:noAutofit/>
            </a:bodyPr>
            <a:lstStyle>
              <a:lvl1pPr>
                <a:defRPr sz="2800">
                  <a:solidFill>
                    <a:srgbClr val="90CCF0"/>
                  </a:solidFill>
                </a:defRPr>
              </a:lvl1pPr>
            </a:lstStyle>
            <a:p>
              <a:pPr/>
              <a:r>
                <a:t>interpretation</a:t>
              </a:r>
            </a:p>
          </p:txBody>
        </p:sp>
        <p:sp>
          <p:nvSpPr>
            <p:cNvPr id="189" name="application"/>
            <p:cNvSpPr txBox="1"/>
            <p:nvPr/>
          </p:nvSpPr>
          <p:spPr>
            <a:xfrm>
              <a:off x="12439557" y="5317980"/>
              <a:ext cx="1948293" cy="648062"/>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ctr">
              <a:noAutofit/>
            </a:bodyPr>
            <a:lstStyle>
              <a:lvl1pPr>
                <a:defRPr sz="2800">
                  <a:solidFill>
                    <a:srgbClr val="90CCF0"/>
                  </a:solidFill>
                </a:defRPr>
              </a:lvl1pPr>
            </a:lstStyle>
            <a:p>
              <a:pPr/>
              <a:r>
                <a:t>application</a:t>
              </a:r>
            </a:p>
          </p:txBody>
        </p:sp>
      </p:grpSp>
      <p:sp>
        <p:nvSpPr>
          <p:cNvPr id="191" name="PRAYER"/>
          <p:cNvSpPr txBox="1"/>
          <p:nvPr/>
        </p:nvSpPr>
        <p:spPr>
          <a:xfrm>
            <a:off x="5623560" y="8061069"/>
            <a:ext cx="9809481" cy="35687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i="1" sz="20000">
                <a:solidFill>
                  <a:srgbClr val="FFFFFF"/>
                </a:solidFill>
                <a:latin typeface="Avenir Next Regular"/>
                <a:ea typeface="Avenir Next Regular"/>
                <a:cs typeface="Avenir Next Regular"/>
                <a:sym typeface="Avenir Next Regular"/>
              </a:defRPr>
            </a:lvl1pPr>
          </a:lstStyle>
          <a:p>
            <a:pPr/>
            <a:r>
              <a:t>PRAYER</a:t>
            </a:r>
          </a:p>
        </p:txBody>
      </p:sp>
      <p:pic>
        <p:nvPicPr>
          <p:cNvPr id="192" name="prayer hands copy.jpg" descr="prayer hands copy.jpg"/>
          <p:cNvPicPr>
            <a:picLocks noChangeAspect="1"/>
          </p:cNvPicPr>
          <p:nvPr/>
        </p:nvPicPr>
        <p:blipFill>
          <a:blip r:embed="rId2">
            <a:extLst/>
          </a:blip>
          <a:stretch>
            <a:fillRect/>
          </a:stretch>
        </p:blipFill>
        <p:spPr>
          <a:xfrm>
            <a:off x="16863959" y="7858860"/>
            <a:ext cx="6598048" cy="4948536"/>
          </a:xfrm>
          <a:prstGeom prst="rect">
            <a:avLst/>
          </a:prstGeom>
          <a:ln w="12700">
            <a:miter lim="400000"/>
          </a:ln>
        </p:spPr>
      </p:pic>
    </p:spTree>
  </p:cSld>
  <p:clrMapOvr>
    <a:masterClrMapping/>
  </p:clrMapOvr>
  <mc:AlternateContent xmlns:mc="http://schemas.openxmlformats.org/markup-compatibility/2006">
    <mc:Choice xmlns:p14="http://schemas.microsoft.com/office/powerpoint/2010/main" Requires="p14">
      <p:transition spd="slow" advClick="1" p14:dur="1500">
        <p:fade/>
      </p:transition>
    </mc:Choice>
    <mc:Fallback>
      <p:transition spd="slow">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bg>
      <p:bgPr>
        <a:solidFill>
          <a:srgbClr val="185780"/>
        </a:solidFill>
      </p:bgPr>
    </p:bg>
    <p:spTree>
      <p:nvGrpSpPr>
        <p:cNvPr id="1" name=""/>
        <p:cNvGrpSpPr/>
        <p:nvPr/>
      </p:nvGrpSpPr>
      <p:grpSpPr>
        <a:xfrm>
          <a:off x="0" y="0"/>
          <a:ext cx="0" cy="0"/>
          <a:chOff x="0" y="0"/>
          <a:chExt cx="0" cy="0"/>
        </a:xfrm>
      </p:grpSpPr>
      <p:sp>
        <p:nvSpPr>
          <p:cNvPr id="476" name="Let’s try it together…"/>
          <p:cNvSpPr txBox="1"/>
          <p:nvPr/>
        </p:nvSpPr>
        <p:spPr>
          <a:xfrm>
            <a:off x="814736" y="616703"/>
            <a:ext cx="5956333" cy="259334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nSpc>
                <a:spcPct val="80000"/>
              </a:lnSpc>
              <a:defRPr b="1" i="1" sz="8000">
                <a:solidFill>
                  <a:srgbClr val="FFFFFF"/>
                </a:solidFill>
                <a:latin typeface="Avenir Next Regular"/>
                <a:ea typeface="Avenir Next Regular"/>
                <a:cs typeface="Avenir Next Regular"/>
                <a:sym typeface="Avenir Next Regular"/>
              </a:defRPr>
            </a:lvl1pPr>
          </a:lstStyle>
          <a:p>
            <a:pPr/>
            <a:r>
              <a:t>Let’s try it together…</a:t>
            </a:r>
          </a:p>
        </p:txBody>
      </p:sp>
      <p:sp>
        <p:nvSpPr>
          <p:cNvPr id="477" name="Make OBSERVATIONS  by asking questions."/>
          <p:cNvSpPr txBox="1"/>
          <p:nvPr/>
        </p:nvSpPr>
        <p:spPr>
          <a:xfrm>
            <a:off x="1179402" y="3620369"/>
            <a:ext cx="7570361" cy="280924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nSpc>
                <a:spcPct val="80000"/>
              </a:lnSpc>
              <a:defRPr b="1" i="1" sz="6000">
                <a:solidFill>
                  <a:srgbClr val="90CBF0"/>
                </a:solidFill>
                <a:latin typeface="Avenir Next Regular"/>
                <a:ea typeface="Avenir Next Regular"/>
                <a:cs typeface="Avenir Next Regular"/>
                <a:sym typeface="Avenir Next Regular"/>
              </a:defRPr>
            </a:lvl1pPr>
          </a:lstStyle>
          <a:p>
            <a:pPr/>
            <a:r>
              <a:t>Make OBSERVATIONS  by asking questions.</a:t>
            </a:r>
          </a:p>
        </p:txBody>
      </p:sp>
      <p:pic>
        <p:nvPicPr>
          <p:cNvPr id="478" name="Matthew 14.13-21 image.png" descr="Matthew 14.13-21 image.png"/>
          <p:cNvPicPr>
            <a:picLocks noChangeAspect="1"/>
          </p:cNvPicPr>
          <p:nvPr/>
        </p:nvPicPr>
        <p:blipFill>
          <a:blip r:embed="rId3">
            <a:extLst/>
          </a:blip>
          <a:stretch>
            <a:fillRect/>
          </a:stretch>
        </p:blipFill>
        <p:spPr>
          <a:xfrm>
            <a:off x="9378856" y="462053"/>
            <a:ext cx="14550175" cy="12791895"/>
          </a:xfrm>
          <a:prstGeom prst="rect">
            <a:avLst/>
          </a:prstGeom>
          <a:ln w="12700">
            <a:miter lim="400000"/>
          </a:ln>
        </p:spPr>
      </p:pic>
      <p:sp>
        <p:nvSpPr>
          <p:cNvPr id="479" name="Rounded Rectangle"/>
          <p:cNvSpPr/>
          <p:nvPr/>
        </p:nvSpPr>
        <p:spPr>
          <a:xfrm>
            <a:off x="9317754" y="4829647"/>
            <a:ext cx="4921955" cy="2894847"/>
          </a:xfrm>
          <a:prstGeom prst="roundRect">
            <a:avLst>
              <a:gd name="adj" fmla="val 15071"/>
            </a:avLst>
          </a:prstGeom>
          <a:ln w="114300">
            <a:solidFill>
              <a:schemeClr val="accent4"/>
            </a:solidFill>
            <a:miter lim="400000"/>
          </a:ln>
        </p:spPr>
        <p:txBody>
          <a:bodyPr lIns="50800" tIns="50800" rIns="50800" bIns="50800" anchor="ctr"/>
          <a:lstStyle/>
          <a:p>
            <a:pPr algn="ctr">
              <a:lnSpc>
                <a:spcPct val="80000"/>
              </a:lnSpc>
              <a:spcBef>
                <a:spcPts val="0"/>
              </a:spcBef>
              <a:defRPr cap="all" sz="4000">
                <a:solidFill>
                  <a:srgbClr val="FFFFFF"/>
                </a:solidFill>
                <a:latin typeface="+mn-lt"/>
                <a:ea typeface="+mn-ea"/>
                <a:cs typeface="+mn-cs"/>
                <a:sym typeface="DIN Condensed Bold"/>
              </a:defRPr>
            </a:pPr>
          </a:p>
        </p:txBody>
      </p:sp>
      <p:sp>
        <p:nvSpPr>
          <p:cNvPr id="480" name="Who…"/>
          <p:cNvSpPr txBox="1"/>
          <p:nvPr/>
        </p:nvSpPr>
        <p:spPr>
          <a:xfrm>
            <a:off x="3948864" y="6521606"/>
            <a:ext cx="3102191" cy="407416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p>
            <a:pPr>
              <a:lnSpc>
                <a:spcPct val="40000"/>
              </a:lnSpc>
              <a:defRPr b="1" i="1" sz="5000">
                <a:solidFill>
                  <a:srgbClr val="FFFFFF"/>
                </a:solidFill>
                <a:latin typeface="Avenir Next Regular"/>
                <a:ea typeface="Avenir Next Regular"/>
                <a:cs typeface="Avenir Next Regular"/>
                <a:sym typeface="Avenir Next Regular"/>
              </a:defRPr>
            </a:pPr>
            <a:r>
              <a:t>Who</a:t>
            </a:r>
          </a:p>
          <a:p>
            <a:pPr>
              <a:lnSpc>
                <a:spcPct val="40000"/>
              </a:lnSpc>
              <a:defRPr b="1" i="1" sz="5000">
                <a:solidFill>
                  <a:srgbClr val="FFFFFF"/>
                </a:solidFill>
                <a:latin typeface="Avenir Next Regular"/>
                <a:ea typeface="Avenir Next Regular"/>
                <a:cs typeface="Avenir Next Regular"/>
                <a:sym typeface="Avenir Next Regular"/>
              </a:defRPr>
            </a:pPr>
            <a:r>
              <a:t>What</a:t>
            </a:r>
          </a:p>
          <a:p>
            <a:pPr>
              <a:lnSpc>
                <a:spcPct val="40000"/>
              </a:lnSpc>
              <a:defRPr b="1" i="1" sz="5000">
                <a:solidFill>
                  <a:srgbClr val="FFFFFF"/>
                </a:solidFill>
                <a:latin typeface="Avenir Next Regular"/>
                <a:ea typeface="Avenir Next Regular"/>
                <a:cs typeface="Avenir Next Regular"/>
                <a:sym typeface="Avenir Next Regular"/>
              </a:defRPr>
            </a:pPr>
            <a:r>
              <a:t>When</a:t>
            </a:r>
          </a:p>
          <a:p>
            <a:pPr>
              <a:lnSpc>
                <a:spcPct val="40000"/>
              </a:lnSpc>
              <a:defRPr b="1" i="1" sz="5000">
                <a:solidFill>
                  <a:srgbClr val="FFFFFF"/>
                </a:solidFill>
                <a:latin typeface="Avenir Next Regular"/>
                <a:ea typeface="Avenir Next Regular"/>
                <a:cs typeface="Avenir Next Regular"/>
                <a:sym typeface="Avenir Next Regular"/>
              </a:defRPr>
            </a:pPr>
            <a:r>
              <a:t>Where</a:t>
            </a:r>
          </a:p>
          <a:p>
            <a:pPr>
              <a:lnSpc>
                <a:spcPct val="40000"/>
              </a:lnSpc>
              <a:defRPr b="1" i="1" sz="5000">
                <a:solidFill>
                  <a:srgbClr val="FFFFFF"/>
                </a:solidFill>
                <a:latin typeface="Avenir Next Regular"/>
                <a:ea typeface="Avenir Next Regular"/>
                <a:cs typeface="Avenir Next Regular"/>
                <a:sym typeface="Avenir Next Regular"/>
              </a:defRPr>
            </a:pPr>
            <a:r>
              <a:t>How</a:t>
            </a:r>
          </a:p>
        </p:txBody>
      </p:sp>
    </p:spTree>
  </p:cSld>
  <p:clrMapOvr>
    <a:masterClrMapping/>
  </p:clrMapOvr>
  <mc:AlternateContent xmlns:mc="http://schemas.openxmlformats.org/markup-compatibility/2006">
    <mc:Choice xmlns:p14="http://schemas.microsoft.com/office/powerpoint/2010/main" Requires="p14">
      <p:transition spd="slow" advClick="1" p14:dur="1500">
        <p:fade/>
      </p:transition>
    </mc:Choice>
    <mc:Fallback>
      <p:transition spd="slow">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bg>
      <p:bgPr>
        <a:solidFill>
          <a:srgbClr val="185780"/>
        </a:solidFill>
      </p:bgPr>
    </p:bg>
    <p:spTree>
      <p:nvGrpSpPr>
        <p:cNvPr id="1" name=""/>
        <p:cNvGrpSpPr/>
        <p:nvPr/>
      </p:nvGrpSpPr>
      <p:grpSpPr>
        <a:xfrm>
          <a:off x="0" y="0"/>
          <a:ext cx="0" cy="0"/>
          <a:chOff x="0" y="0"/>
          <a:chExt cx="0" cy="0"/>
        </a:xfrm>
      </p:grpSpPr>
      <p:sp>
        <p:nvSpPr>
          <p:cNvPr id="484" name="Let’s try it together…"/>
          <p:cNvSpPr txBox="1"/>
          <p:nvPr/>
        </p:nvSpPr>
        <p:spPr>
          <a:xfrm>
            <a:off x="814736" y="616703"/>
            <a:ext cx="5956333" cy="259334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nSpc>
                <a:spcPct val="80000"/>
              </a:lnSpc>
              <a:defRPr b="1" i="1" sz="8000">
                <a:solidFill>
                  <a:srgbClr val="FFFFFF"/>
                </a:solidFill>
                <a:latin typeface="Avenir Next Regular"/>
                <a:ea typeface="Avenir Next Regular"/>
                <a:cs typeface="Avenir Next Regular"/>
                <a:sym typeface="Avenir Next Regular"/>
              </a:defRPr>
            </a:lvl1pPr>
          </a:lstStyle>
          <a:p>
            <a:pPr/>
            <a:r>
              <a:t>Let’s try it together…</a:t>
            </a:r>
          </a:p>
        </p:txBody>
      </p:sp>
      <p:sp>
        <p:nvSpPr>
          <p:cNvPr id="485" name="Ask INTERPRETATION  questions."/>
          <p:cNvSpPr txBox="1"/>
          <p:nvPr/>
        </p:nvSpPr>
        <p:spPr>
          <a:xfrm>
            <a:off x="1179402" y="3620369"/>
            <a:ext cx="7570361" cy="280924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nSpc>
                <a:spcPct val="80000"/>
              </a:lnSpc>
              <a:defRPr b="1" i="1" sz="6000">
                <a:solidFill>
                  <a:srgbClr val="90CBF0"/>
                </a:solidFill>
                <a:latin typeface="Avenir Next Regular"/>
                <a:ea typeface="Avenir Next Regular"/>
                <a:cs typeface="Avenir Next Regular"/>
                <a:sym typeface="Avenir Next Regular"/>
              </a:defRPr>
            </a:lvl1pPr>
          </a:lstStyle>
          <a:p>
            <a:pPr/>
            <a:r>
              <a:t>Ask INTERPRETATION  questions.</a:t>
            </a:r>
          </a:p>
        </p:txBody>
      </p:sp>
      <p:pic>
        <p:nvPicPr>
          <p:cNvPr id="486" name="Matthew 14.13-21 image.png" descr="Matthew 14.13-21 image.png"/>
          <p:cNvPicPr>
            <a:picLocks noChangeAspect="1"/>
          </p:cNvPicPr>
          <p:nvPr/>
        </p:nvPicPr>
        <p:blipFill>
          <a:blip r:embed="rId3">
            <a:extLst/>
          </a:blip>
          <a:stretch>
            <a:fillRect/>
          </a:stretch>
        </p:blipFill>
        <p:spPr>
          <a:xfrm>
            <a:off x="9378856" y="462053"/>
            <a:ext cx="14550175" cy="12791895"/>
          </a:xfrm>
          <a:prstGeom prst="rect">
            <a:avLst/>
          </a:prstGeom>
          <a:ln w="12700">
            <a:miter lim="400000"/>
          </a:ln>
        </p:spPr>
      </p:pic>
      <p:sp>
        <p:nvSpPr>
          <p:cNvPr id="487" name="Rounded Rectangle"/>
          <p:cNvSpPr/>
          <p:nvPr/>
        </p:nvSpPr>
        <p:spPr>
          <a:xfrm>
            <a:off x="9317754" y="4829647"/>
            <a:ext cx="4921955" cy="2894847"/>
          </a:xfrm>
          <a:prstGeom prst="roundRect">
            <a:avLst>
              <a:gd name="adj" fmla="val 15071"/>
            </a:avLst>
          </a:prstGeom>
          <a:ln w="114300">
            <a:solidFill>
              <a:schemeClr val="accent4"/>
            </a:solidFill>
            <a:miter lim="400000"/>
          </a:ln>
        </p:spPr>
        <p:txBody>
          <a:bodyPr lIns="50800" tIns="50800" rIns="50800" bIns="50800" anchor="ctr"/>
          <a:lstStyle/>
          <a:p>
            <a:pPr algn="ctr">
              <a:lnSpc>
                <a:spcPct val="80000"/>
              </a:lnSpc>
              <a:spcBef>
                <a:spcPts val="0"/>
              </a:spcBef>
              <a:defRPr cap="all" sz="4000">
                <a:solidFill>
                  <a:srgbClr val="FFFFFF"/>
                </a:solidFill>
                <a:latin typeface="+mn-lt"/>
                <a:ea typeface="+mn-ea"/>
                <a:cs typeface="+mn-cs"/>
                <a:sym typeface="DIN Condensed Bold"/>
              </a:defRPr>
            </a:pPr>
          </a:p>
        </p:txBody>
      </p:sp>
      <p:sp>
        <p:nvSpPr>
          <p:cNvPr id="488" name="How…"/>
          <p:cNvSpPr txBox="1"/>
          <p:nvPr/>
        </p:nvSpPr>
        <p:spPr>
          <a:xfrm>
            <a:off x="3948864" y="6521606"/>
            <a:ext cx="3102191" cy="251968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p>
            <a:pPr>
              <a:lnSpc>
                <a:spcPct val="40000"/>
              </a:lnSpc>
              <a:defRPr b="1" i="1" sz="5000">
                <a:solidFill>
                  <a:srgbClr val="FFFFFF"/>
                </a:solidFill>
                <a:latin typeface="Avenir Next Regular"/>
                <a:ea typeface="Avenir Next Regular"/>
                <a:cs typeface="Avenir Next Regular"/>
                <a:sym typeface="Avenir Next Regular"/>
              </a:defRPr>
            </a:pPr>
            <a:r>
              <a:t>How</a:t>
            </a:r>
          </a:p>
          <a:p>
            <a:pPr>
              <a:lnSpc>
                <a:spcPct val="40000"/>
              </a:lnSpc>
              <a:defRPr b="1" i="1" sz="5000">
                <a:solidFill>
                  <a:srgbClr val="FFFFFF"/>
                </a:solidFill>
                <a:latin typeface="Avenir Next Regular"/>
                <a:ea typeface="Avenir Next Regular"/>
                <a:cs typeface="Avenir Next Regular"/>
                <a:sym typeface="Avenir Next Regular"/>
              </a:defRPr>
            </a:pPr>
            <a:r>
              <a:t>Why</a:t>
            </a:r>
          </a:p>
          <a:p>
            <a:pPr>
              <a:lnSpc>
                <a:spcPct val="40000"/>
              </a:lnSpc>
              <a:defRPr b="1" i="1" sz="5000">
                <a:solidFill>
                  <a:srgbClr val="FFFFFF"/>
                </a:solidFill>
                <a:latin typeface="Avenir Next Regular"/>
                <a:ea typeface="Avenir Next Regular"/>
                <a:cs typeface="Avenir Next Regular"/>
                <a:sym typeface="Avenir Next Regular"/>
              </a:defRPr>
            </a:pPr>
            <a:r>
              <a:t>What</a:t>
            </a:r>
          </a:p>
        </p:txBody>
      </p:sp>
    </p:spTree>
  </p:cSld>
  <p:clrMapOvr>
    <a:masterClrMapping/>
  </p:clrMapOvr>
  <mc:AlternateContent xmlns:mc="http://schemas.openxmlformats.org/markup-compatibility/2006">
    <mc:Choice xmlns:p14="http://schemas.microsoft.com/office/powerpoint/2010/main" Requires="p14">
      <p:transition spd="slow" advClick="1" p14:dur="1500">
        <p:fade/>
      </p:transition>
    </mc:Choice>
    <mc:Fallback>
      <p:transition spd="slow">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bg>
      <p:bgPr>
        <a:solidFill>
          <a:srgbClr val="185780"/>
        </a:solidFill>
      </p:bgPr>
    </p:bg>
    <p:spTree>
      <p:nvGrpSpPr>
        <p:cNvPr id="1" name=""/>
        <p:cNvGrpSpPr/>
        <p:nvPr/>
      </p:nvGrpSpPr>
      <p:grpSpPr>
        <a:xfrm>
          <a:off x="0" y="0"/>
          <a:ext cx="0" cy="0"/>
          <a:chOff x="0" y="0"/>
          <a:chExt cx="0" cy="0"/>
        </a:xfrm>
      </p:grpSpPr>
      <p:grpSp>
        <p:nvGrpSpPr>
          <p:cNvPr id="502" name="Group"/>
          <p:cNvGrpSpPr/>
          <p:nvPr/>
        </p:nvGrpSpPr>
        <p:grpSpPr>
          <a:xfrm>
            <a:off x="694418" y="138533"/>
            <a:ext cx="12329337" cy="4576660"/>
            <a:chOff x="0" y="0"/>
            <a:chExt cx="12329335" cy="4576658"/>
          </a:xfrm>
        </p:grpSpPr>
        <p:grpSp>
          <p:nvGrpSpPr>
            <p:cNvPr id="495" name="Group"/>
            <p:cNvGrpSpPr/>
            <p:nvPr/>
          </p:nvGrpSpPr>
          <p:grpSpPr>
            <a:xfrm>
              <a:off x="0" y="694719"/>
              <a:ext cx="12329336" cy="3881940"/>
              <a:chOff x="0" y="0"/>
              <a:chExt cx="12329335" cy="3881939"/>
            </a:xfrm>
          </p:grpSpPr>
          <p:sp>
            <p:nvSpPr>
              <p:cNvPr id="492" name="Shape"/>
              <p:cNvSpPr/>
              <p:nvPr/>
            </p:nvSpPr>
            <p:spPr>
              <a:xfrm>
                <a:off x="-1" y="-1"/>
                <a:ext cx="5314585" cy="388194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10696" y="21600"/>
                    </a:lnTo>
                    <a:lnTo>
                      <a:pt x="21600" y="21600"/>
                    </a:lnTo>
                    <a:lnTo>
                      <a:pt x="10962" y="117"/>
                    </a:lnTo>
                    <a:lnTo>
                      <a:pt x="0" y="0"/>
                    </a:lnTo>
                    <a:close/>
                  </a:path>
                </a:pathLst>
              </a:custGeom>
              <a:solidFill>
                <a:srgbClr val="CCCCCC">
                  <a:alpha val="20368"/>
                </a:srgbClr>
              </a:solidFill>
              <a:ln w="12700" cap="flat">
                <a:noFill/>
                <a:miter lim="400000"/>
              </a:ln>
              <a:effectLst/>
            </p:spPr>
            <p:txBody>
              <a:bodyPr wrap="square" lIns="50800" tIns="50800" rIns="50800" bIns="50800" numCol="1" anchor="ctr">
                <a:noAutofit/>
              </a:bodyPr>
              <a:lstStyle/>
              <a:p>
                <a:pPr algn="ctr">
                  <a:lnSpc>
                    <a:spcPct val="80000"/>
                  </a:lnSpc>
                  <a:spcBef>
                    <a:spcPts val="0"/>
                  </a:spcBef>
                  <a:defRPr cap="all" sz="4000">
                    <a:latin typeface="+mn-lt"/>
                    <a:ea typeface="+mn-ea"/>
                    <a:cs typeface="+mn-cs"/>
                    <a:sym typeface="DIN Condensed Bold"/>
                  </a:defRPr>
                </a:pPr>
              </a:p>
            </p:txBody>
          </p:sp>
          <p:sp>
            <p:nvSpPr>
              <p:cNvPr id="493" name="Shape"/>
              <p:cNvSpPr/>
              <p:nvPr/>
            </p:nvSpPr>
            <p:spPr>
              <a:xfrm>
                <a:off x="3507375" y="-1"/>
                <a:ext cx="5314585" cy="388194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10696" y="21600"/>
                    </a:lnTo>
                    <a:lnTo>
                      <a:pt x="21600" y="21600"/>
                    </a:lnTo>
                    <a:lnTo>
                      <a:pt x="10962" y="117"/>
                    </a:lnTo>
                    <a:lnTo>
                      <a:pt x="0" y="0"/>
                    </a:lnTo>
                    <a:close/>
                  </a:path>
                </a:pathLst>
              </a:custGeom>
              <a:solidFill>
                <a:srgbClr val="CCCCCC">
                  <a:alpha val="20000"/>
                </a:srgbClr>
              </a:solidFill>
              <a:ln w="12700" cap="flat">
                <a:noFill/>
                <a:miter lim="400000"/>
              </a:ln>
              <a:effectLst/>
            </p:spPr>
            <p:txBody>
              <a:bodyPr wrap="square" lIns="50800" tIns="50800" rIns="50800" bIns="50800" numCol="1" anchor="ctr">
                <a:noAutofit/>
              </a:bodyPr>
              <a:lstStyle/>
              <a:p>
                <a:pPr algn="ctr">
                  <a:lnSpc>
                    <a:spcPct val="80000"/>
                  </a:lnSpc>
                  <a:spcBef>
                    <a:spcPts val="0"/>
                  </a:spcBef>
                  <a:defRPr cap="all" sz="4000">
                    <a:latin typeface="+mn-lt"/>
                    <a:ea typeface="+mn-ea"/>
                    <a:cs typeface="+mn-cs"/>
                    <a:sym typeface="DIN Condensed Bold"/>
                  </a:defRPr>
                </a:pPr>
              </a:p>
            </p:txBody>
          </p:sp>
          <p:sp>
            <p:nvSpPr>
              <p:cNvPr id="494" name="Shape"/>
              <p:cNvSpPr/>
              <p:nvPr/>
            </p:nvSpPr>
            <p:spPr>
              <a:xfrm>
                <a:off x="7014751" y="-1"/>
                <a:ext cx="5314585" cy="388194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10696" y="21600"/>
                    </a:lnTo>
                    <a:lnTo>
                      <a:pt x="21600" y="21600"/>
                    </a:lnTo>
                    <a:lnTo>
                      <a:pt x="10962" y="117"/>
                    </a:lnTo>
                    <a:lnTo>
                      <a:pt x="0" y="0"/>
                    </a:lnTo>
                    <a:close/>
                  </a:path>
                </a:pathLst>
              </a:custGeom>
              <a:solidFill>
                <a:srgbClr val="CCCCCC">
                  <a:alpha val="20000"/>
                </a:srgbClr>
              </a:solidFill>
              <a:ln w="12700" cap="flat">
                <a:noFill/>
                <a:miter lim="400000"/>
              </a:ln>
              <a:effectLst/>
            </p:spPr>
            <p:txBody>
              <a:bodyPr wrap="square" lIns="50800" tIns="50800" rIns="50800" bIns="50800" numCol="1" anchor="ctr">
                <a:noAutofit/>
              </a:bodyPr>
              <a:lstStyle/>
              <a:p>
                <a:pPr algn="ctr">
                  <a:lnSpc>
                    <a:spcPct val="80000"/>
                  </a:lnSpc>
                  <a:spcBef>
                    <a:spcPts val="0"/>
                  </a:spcBef>
                  <a:defRPr cap="all" sz="4000">
                    <a:latin typeface="+mn-lt"/>
                    <a:ea typeface="+mn-ea"/>
                    <a:cs typeface="+mn-cs"/>
                    <a:sym typeface="DIN Condensed Bold"/>
                  </a:defRPr>
                </a:pPr>
              </a:p>
            </p:txBody>
          </p:sp>
        </p:grpSp>
        <p:sp>
          <p:nvSpPr>
            <p:cNvPr id="496" name="observation"/>
            <p:cNvSpPr txBox="1"/>
            <p:nvPr/>
          </p:nvSpPr>
          <p:spPr>
            <a:xfrm>
              <a:off x="3264870" y="4064424"/>
              <a:ext cx="1703617" cy="4953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defRPr sz="2300">
                  <a:solidFill>
                    <a:srgbClr val="90CCF0"/>
                  </a:solidFill>
                </a:defRPr>
              </a:lvl1pPr>
            </a:lstStyle>
            <a:p>
              <a:pPr/>
              <a:r>
                <a:t>observation</a:t>
              </a:r>
            </a:p>
          </p:txBody>
        </p:sp>
        <p:sp>
          <p:nvSpPr>
            <p:cNvPr id="497" name="TEACHING"/>
            <p:cNvSpPr txBox="1"/>
            <p:nvPr/>
          </p:nvSpPr>
          <p:spPr>
            <a:xfrm>
              <a:off x="566891" y="-1"/>
              <a:ext cx="10356114" cy="2654301"/>
            </a:xfrm>
            <a:prstGeom prst="rect">
              <a:avLst/>
            </a:prstGeom>
            <a:noFill/>
            <a:ln w="12700" cap="flat">
              <a:noFill/>
              <a:miter lim="400000"/>
            </a:ln>
            <a:effectLst>
              <a:outerShdw sx="100000" sy="100000" kx="0" ky="0" algn="b" rotWithShape="0" blurRad="50800" dist="111528" dir="2699427">
                <a:srgbClr val="000000">
                  <a:alpha val="50000"/>
                </a:srgbClr>
              </a:outerShdw>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defRPr b="1" sz="14700">
                  <a:solidFill>
                    <a:srgbClr val="90CCF0"/>
                  </a:solidFill>
                  <a:latin typeface="Avenir Next Regular"/>
                  <a:ea typeface="Avenir Next Regular"/>
                  <a:cs typeface="Avenir Next Regular"/>
                  <a:sym typeface="Avenir Next Regular"/>
                </a:defRPr>
              </a:lvl1pPr>
            </a:lstStyle>
            <a:p>
              <a:pPr/>
              <a:r>
                <a:t>TEACHING </a:t>
              </a:r>
            </a:p>
          </p:txBody>
        </p:sp>
        <p:sp>
          <p:nvSpPr>
            <p:cNvPr id="498" name="INDUCTIVE METHOD"/>
            <p:cNvSpPr txBox="1"/>
            <p:nvPr/>
          </p:nvSpPr>
          <p:spPr>
            <a:xfrm>
              <a:off x="1462380" y="2304582"/>
              <a:ext cx="10396043" cy="1524001"/>
            </a:xfrm>
            <a:prstGeom prst="rect">
              <a:avLst/>
            </a:prstGeom>
            <a:noFill/>
            <a:ln w="12700" cap="flat">
              <a:noFill/>
              <a:miter lim="400000"/>
            </a:ln>
            <a:effectLst>
              <a:outerShdw sx="100000" sy="100000" kx="0" ky="0" algn="b" rotWithShape="0" blurRad="25400" dist="78701" dir="2700000">
                <a:srgbClr val="000000">
                  <a:alpha val="50000"/>
                </a:srgbClr>
              </a:outerShdw>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defRPr sz="8200">
                  <a:solidFill>
                    <a:srgbClr val="FFFFFF"/>
                  </a:solidFill>
                  <a:latin typeface="Avenir Next Regular"/>
                  <a:ea typeface="Avenir Next Regular"/>
                  <a:cs typeface="Avenir Next Regular"/>
                  <a:sym typeface="Avenir Next Regular"/>
                </a:defRPr>
              </a:lvl1pPr>
            </a:lstStyle>
            <a:p>
              <a:pPr/>
              <a:r>
                <a:t>INDUCTIVE METHOD</a:t>
              </a:r>
            </a:p>
          </p:txBody>
        </p:sp>
        <p:sp>
          <p:nvSpPr>
            <p:cNvPr id="499" name="using the"/>
            <p:cNvSpPr txBox="1"/>
            <p:nvPr/>
          </p:nvSpPr>
          <p:spPr>
            <a:xfrm>
              <a:off x="460461" y="1735465"/>
              <a:ext cx="3706090" cy="1137920"/>
            </a:xfrm>
            <a:prstGeom prst="rect">
              <a:avLst/>
            </a:prstGeom>
            <a:noFill/>
            <a:ln w="12700" cap="flat">
              <a:noFill/>
              <a:miter lim="400000"/>
            </a:ln>
            <a:effectLst>
              <a:outerShdw sx="100000" sy="100000" kx="0" ky="0" algn="b" rotWithShape="0" blurRad="0" dist="59945" dir="2700000">
                <a:srgbClr val="000000">
                  <a:alpha val="50000"/>
                </a:srgbClr>
              </a:outerShdw>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defRPr sz="8200">
                  <a:solidFill>
                    <a:srgbClr val="CCCCCC"/>
                  </a:solidFill>
                  <a:latin typeface="Brush Script Std Medium"/>
                  <a:ea typeface="Brush Script Std Medium"/>
                  <a:cs typeface="Brush Script Std Medium"/>
                  <a:sym typeface="Brush Script Std Medium"/>
                </a:defRPr>
              </a:lvl1pPr>
            </a:lstStyle>
            <a:p>
              <a:pPr/>
              <a:r>
                <a:t>using the</a:t>
              </a:r>
            </a:p>
          </p:txBody>
        </p:sp>
        <p:sp>
          <p:nvSpPr>
            <p:cNvPr id="500" name="interpretation"/>
            <p:cNvSpPr txBox="1"/>
            <p:nvPr/>
          </p:nvSpPr>
          <p:spPr>
            <a:xfrm>
              <a:off x="6526095" y="4064424"/>
              <a:ext cx="1953655" cy="4953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defRPr sz="2300">
                  <a:solidFill>
                    <a:srgbClr val="90CCF0"/>
                  </a:solidFill>
                </a:defRPr>
              </a:lvl1pPr>
            </a:lstStyle>
            <a:p>
              <a:pPr/>
              <a:r>
                <a:t>interpretation</a:t>
              </a:r>
            </a:p>
          </p:txBody>
        </p:sp>
        <p:sp>
          <p:nvSpPr>
            <p:cNvPr id="501" name="application"/>
            <p:cNvSpPr txBox="1"/>
            <p:nvPr/>
          </p:nvSpPr>
          <p:spPr>
            <a:xfrm>
              <a:off x="10338213" y="4064424"/>
              <a:ext cx="1614235" cy="4953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defRPr sz="2300">
                  <a:solidFill>
                    <a:srgbClr val="90CCF0"/>
                  </a:solidFill>
                </a:defRPr>
              </a:lvl1pPr>
            </a:lstStyle>
            <a:p>
              <a:pPr/>
              <a:r>
                <a:t>application</a:t>
              </a:r>
            </a:p>
          </p:txBody>
        </p:sp>
      </p:grpSp>
      <p:sp>
        <p:nvSpPr>
          <p:cNvPr id="503" name="INTERPRETATION: “what does it mean?”"/>
          <p:cNvSpPr txBox="1"/>
          <p:nvPr/>
        </p:nvSpPr>
        <p:spPr>
          <a:xfrm>
            <a:off x="1117823" y="5135401"/>
            <a:ext cx="22148353" cy="16129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nSpc>
                <a:spcPct val="80000"/>
              </a:lnSpc>
              <a:defRPr b="1" i="1" sz="8700">
                <a:solidFill>
                  <a:srgbClr val="CCCCCC"/>
                </a:solidFill>
                <a:latin typeface="Avenir Next Regular"/>
                <a:ea typeface="Avenir Next Regular"/>
                <a:cs typeface="Avenir Next Regular"/>
                <a:sym typeface="Avenir Next Regular"/>
              </a:defRPr>
            </a:lvl1pPr>
          </a:lstStyle>
          <a:p>
            <a:pPr/>
            <a:r>
              <a:t>INTERPRETATION: “what does it mean?”</a:t>
            </a:r>
          </a:p>
        </p:txBody>
      </p:sp>
      <p:sp>
        <p:nvSpPr>
          <p:cNvPr id="504" name="• Context"/>
          <p:cNvSpPr txBox="1"/>
          <p:nvPr/>
        </p:nvSpPr>
        <p:spPr>
          <a:xfrm>
            <a:off x="5109588" y="8184654"/>
            <a:ext cx="17013143" cy="13208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nSpc>
                <a:spcPct val="80000"/>
              </a:lnSpc>
              <a:defRPr b="1" i="1" sz="7000">
                <a:solidFill>
                  <a:srgbClr val="90CCF0"/>
                </a:solidFill>
                <a:latin typeface="Avenir Next Regular"/>
                <a:ea typeface="Avenir Next Regular"/>
                <a:cs typeface="Avenir Next Regular"/>
                <a:sym typeface="Avenir Next Regular"/>
              </a:defRPr>
            </a:lvl1pPr>
          </a:lstStyle>
          <a:p>
            <a:pPr/>
            <a:r>
              <a:t>• Context</a:t>
            </a:r>
          </a:p>
        </p:txBody>
      </p:sp>
      <p:sp>
        <p:nvSpPr>
          <p:cNvPr id="505" name="• Clear trumps the unclear"/>
          <p:cNvSpPr txBox="1"/>
          <p:nvPr/>
        </p:nvSpPr>
        <p:spPr>
          <a:xfrm>
            <a:off x="5109588" y="11614319"/>
            <a:ext cx="17013143" cy="13208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nSpc>
                <a:spcPct val="80000"/>
              </a:lnSpc>
              <a:defRPr b="1" i="1" sz="7000">
                <a:solidFill>
                  <a:srgbClr val="90CCF0"/>
                </a:solidFill>
                <a:latin typeface="Avenir Next Regular"/>
                <a:ea typeface="Avenir Next Regular"/>
                <a:cs typeface="Avenir Next Regular"/>
                <a:sym typeface="Avenir Next Regular"/>
              </a:defRPr>
            </a:lvl1pPr>
          </a:lstStyle>
          <a:p>
            <a:pPr/>
            <a:r>
              <a:t>• Clear trumps the unclear</a:t>
            </a:r>
          </a:p>
        </p:txBody>
      </p:sp>
      <p:sp>
        <p:nvSpPr>
          <p:cNvPr id="506" name="• Author’s intent"/>
          <p:cNvSpPr txBox="1"/>
          <p:nvPr/>
        </p:nvSpPr>
        <p:spPr>
          <a:xfrm>
            <a:off x="5109588" y="10471098"/>
            <a:ext cx="17013143" cy="13208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nSpc>
                <a:spcPct val="80000"/>
              </a:lnSpc>
              <a:defRPr b="1" i="1" sz="7000">
                <a:solidFill>
                  <a:srgbClr val="90CCF0"/>
                </a:solidFill>
                <a:latin typeface="Avenir Next Regular"/>
                <a:ea typeface="Avenir Next Regular"/>
                <a:cs typeface="Avenir Next Regular"/>
                <a:sym typeface="Avenir Next Regular"/>
              </a:defRPr>
            </a:lvl1pPr>
          </a:lstStyle>
          <a:p>
            <a:pPr/>
            <a:r>
              <a:t>• Author’s intent</a:t>
            </a:r>
          </a:p>
        </p:txBody>
      </p:sp>
      <p:sp>
        <p:nvSpPr>
          <p:cNvPr id="507" name="• Let Scripture interpret Scripture"/>
          <p:cNvSpPr txBox="1"/>
          <p:nvPr/>
        </p:nvSpPr>
        <p:spPr>
          <a:xfrm>
            <a:off x="5109588" y="9327876"/>
            <a:ext cx="17013143" cy="13208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nSpc>
                <a:spcPct val="80000"/>
              </a:lnSpc>
              <a:defRPr b="1" i="1" sz="7000">
                <a:solidFill>
                  <a:srgbClr val="90CCF0"/>
                </a:solidFill>
                <a:latin typeface="Avenir Next Regular"/>
                <a:ea typeface="Avenir Next Regular"/>
                <a:cs typeface="Avenir Next Regular"/>
                <a:sym typeface="Avenir Next Regular"/>
              </a:defRPr>
            </a:lvl1pPr>
          </a:lstStyle>
          <a:p>
            <a:pPr/>
            <a:r>
              <a:t>• Let Scripture interpret Scripture</a:t>
            </a:r>
          </a:p>
        </p:txBody>
      </p:sp>
      <p:sp>
        <p:nvSpPr>
          <p:cNvPr id="508" name="Basic rules of interpretation:"/>
          <p:cNvSpPr txBox="1"/>
          <p:nvPr/>
        </p:nvSpPr>
        <p:spPr>
          <a:xfrm>
            <a:off x="2541983" y="6749332"/>
            <a:ext cx="22148353" cy="16129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nSpc>
                <a:spcPct val="80000"/>
              </a:lnSpc>
              <a:defRPr b="1" sz="8700">
                <a:solidFill>
                  <a:srgbClr val="FFFFFF"/>
                </a:solidFill>
                <a:latin typeface="Avenir Next Regular"/>
                <a:ea typeface="Avenir Next Regular"/>
                <a:cs typeface="Avenir Next Regular"/>
                <a:sym typeface="Avenir Next Regular"/>
              </a:defRPr>
            </a:lvl1pPr>
          </a:lstStyle>
          <a:p>
            <a:pPr/>
            <a:r>
              <a:t>Basic rules of interpretation:</a:t>
            </a:r>
          </a:p>
        </p:txBody>
      </p:sp>
      <p:sp>
        <p:nvSpPr>
          <p:cNvPr id="509" name="Technical term:…"/>
          <p:cNvSpPr txBox="1"/>
          <p:nvPr/>
        </p:nvSpPr>
        <p:spPr>
          <a:xfrm>
            <a:off x="16164386" y="2844687"/>
            <a:ext cx="4894937" cy="179578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a:lnSpc>
                <a:spcPct val="40000"/>
              </a:lnSpc>
              <a:defRPr sz="5200">
                <a:solidFill>
                  <a:srgbClr val="FF7E79"/>
                </a:solidFill>
              </a:defRPr>
            </a:pPr>
            <a:r>
              <a:t>Technical term:</a:t>
            </a:r>
          </a:p>
          <a:p>
            <a:pPr>
              <a:lnSpc>
                <a:spcPct val="40000"/>
              </a:lnSpc>
              <a:defRPr sz="5200">
                <a:solidFill>
                  <a:srgbClr val="FF7E79"/>
                </a:solidFill>
              </a:defRPr>
            </a:pPr>
            <a:r>
              <a:t>“Hermeneutics”</a:t>
            </a:r>
          </a:p>
        </p:txBody>
      </p:sp>
    </p:spTree>
  </p:cSld>
  <p:clrMapOvr>
    <a:masterClrMapping/>
  </p:clrMapOvr>
  <mc:AlternateContent xmlns:mc="http://schemas.openxmlformats.org/markup-compatibility/2006">
    <mc:Choice xmlns:p14="http://schemas.microsoft.com/office/powerpoint/2010/main" Requires="p14">
      <p:transition spd="slow" advClick="1" p14:dur="1500">
        <p:fade/>
      </p:transition>
    </mc:Choice>
    <mc:Fallback>
      <p:transition spd="slow">
        <p:fade/>
      </p:transition>
    </mc:Fallback>
  </mc:AlternateContent>
  <p:timing>
    <p:tnLst>
      <p:par>
        <p:cTn id="1" nodeType="tmRoot" restart="never" dur="indefinite" fill="hold">
          <p:childTnLst>
            <p:seq concurrent="1" prevAc="none" nextAc="seek">
              <p:cTn id="2" nodeType="mainSeq" dur="indefinite" fill="hold">
                <p:childTnLst>
                  <p:par>
                    <p:cTn id="3" fill="hold">
                      <p:stCondLst>
                        <p:cond delay="indefinite"/>
                      </p:stCondLst>
                      <p:childTnLst>
                        <p:par>
                          <p:cTn id="4" fill="hold">
                            <p:stCondLst>
                              <p:cond delay="0"/>
                            </p:stCondLst>
                            <p:childTnLst>
                              <p:par>
                                <p:cTn id="5" presetClass="entr" nodeType="clickEffect" presetSubtype="8" presetID="2" grpId="1" fill="hold">
                                  <p:stCondLst>
                                    <p:cond delay="0"/>
                                  </p:stCondLst>
                                  <p:iterate type="el" backwards="0">
                                    <p:tmAbs val="0"/>
                                  </p:iterate>
                                  <p:childTnLst>
                                    <p:set>
                                      <p:cBhvr>
                                        <p:cTn id="6" fill="hold"/>
                                        <p:tgtEl>
                                          <p:spTgt spid="508"/>
                                        </p:tgtEl>
                                        <p:attrNameLst>
                                          <p:attrName>style.visibility</p:attrName>
                                        </p:attrNameLst>
                                      </p:cBhvr>
                                      <p:to>
                                        <p:strVal val="visible"/>
                                      </p:to>
                                    </p:set>
                                    <p:anim calcmode="lin" valueType="num">
                                      <p:cBhvr>
                                        <p:cTn id="7" dur="1000" fill="hold"/>
                                        <p:tgtEl>
                                          <p:spTgt spid="508"/>
                                        </p:tgtEl>
                                        <p:attrNameLst>
                                          <p:attrName>ppt_x</p:attrName>
                                        </p:attrNameLst>
                                      </p:cBhvr>
                                      <p:tavLst>
                                        <p:tav tm="0">
                                          <p:val>
                                            <p:strVal val="0-#ppt_w/2"/>
                                          </p:val>
                                        </p:tav>
                                        <p:tav tm="100000">
                                          <p:val>
                                            <p:strVal val="#ppt_x"/>
                                          </p:val>
                                        </p:tav>
                                      </p:tavLst>
                                    </p:anim>
                                    <p:anim calcmode="lin" valueType="num">
                                      <p:cBhvr>
                                        <p:cTn id="8" dur="1000" fill="hold"/>
                                        <p:tgtEl>
                                          <p:spTgt spid="508"/>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Class="entr" nodeType="clickEffect" presetSubtype="8" presetID="2" grpId="2" fill="hold">
                                  <p:stCondLst>
                                    <p:cond delay="0"/>
                                  </p:stCondLst>
                                  <p:iterate type="el" backwards="0">
                                    <p:tmAbs val="0"/>
                                  </p:iterate>
                                  <p:childTnLst>
                                    <p:set>
                                      <p:cBhvr>
                                        <p:cTn id="12" fill="hold"/>
                                        <p:tgtEl>
                                          <p:spTgt spid="504"/>
                                        </p:tgtEl>
                                        <p:attrNameLst>
                                          <p:attrName>style.visibility</p:attrName>
                                        </p:attrNameLst>
                                      </p:cBhvr>
                                      <p:to>
                                        <p:strVal val="visible"/>
                                      </p:to>
                                    </p:set>
                                    <p:anim calcmode="lin" valueType="num">
                                      <p:cBhvr>
                                        <p:cTn id="13" dur="1000" fill="hold"/>
                                        <p:tgtEl>
                                          <p:spTgt spid="504"/>
                                        </p:tgtEl>
                                        <p:attrNameLst>
                                          <p:attrName>ppt_x</p:attrName>
                                        </p:attrNameLst>
                                      </p:cBhvr>
                                      <p:tavLst>
                                        <p:tav tm="0">
                                          <p:val>
                                            <p:strVal val="0-#ppt_w/2"/>
                                          </p:val>
                                        </p:tav>
                                        <p:tav tm="100000">
                                          <p:val>
                                            <p:strVal val="#ppt_x"/>
                                          </p:val>
                                        </p:tav>
                                      </p:tavLst>
                                    </p:anim>
                                    <p:anim calcmode="lin" valueType="num">
                                      <p:cBhvr>
                                        <p:cTn id="14" dur="1000" fill="hold"/>
                                        <p:tgtEl>
                                          <p:spTgt spid="504"/>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Class="entr" nodeType="clickEffect" presetSubtype="8" presetID="2" grpId="3" fill="hold">
                                  <p:stCondLst>
                                    <p:cond delay="0"/>
                                  </p:stCondLst>
                                  <p:iterate type="el" backwards="0">
                                    <p:tmAbs val="0"/>
                                  </p:iterate>
                                  <p:childTnLst>
                                    <p:set>
                                      <p:cBhvr>
                                        <p:cTn id="18" fill="hold"/>
                                        <p:tgtEl>
                                          <p:spTgt spid="507"/>
                                        </p:tgtEl>
                                        <p:attrNameLst>
                                          <p:attrName>style.visibility</p:attrName>
                                        </p:attrNameLst>
                                      </p:cBhvr>
                                      <p:to>
                                        <p:strVal val="visible"/>
                                      </p:to>
                                    </p:set>
                                    <p:anim calcmode="lin" valueType="num">
                                      <p:cBhvr>
                                        <p:cTn id="19" dur="1000" fill="hold"/>
                                        <p:tgtEl>
                                          <p:spTgt spid="507"/>
                                        </p:tgtEl>
                                        <p:attrNameLst>
                                          <p:attrName>ppt_x</p:attrName>
                                        </p:attrNameLst>
                                      </p:cBhvr>
                                      <p:tavLst>
                                        <p:tav tm="0">
                                          <p:val>
                                            <p:strVal val="0-#ppt_w/2"/>
                                          </p:val>
                                        </p:tav>
                                        <p:tav tm="100000">
                                          <p:val>
                                            <p:strVal val="#ppt_x"/>
                                          </p:val>
                                        </p:tav>
                                      </p:tavLst>
                                    </p:anim>
                                    <p:anim calcmode="lin" valueType="num">
                                      <p:cBhvr>
                                        <p:cTn id="20" dur="1000" fill="hold"/>
                                        <p:tgtEl>
                                          <p:spTgt spid="507"/>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Class="entr" nodeType="clickEffect" presetSubtype="8" presetID="2" grpId="4" fill="hold">
                                  <p:stCondLst>
                                    <p:cond delay="0"/>
                                  </p:stCondLst>
                                  <p:iterate type="el" backwards="0">
                                    <p:tmAbs val="0"/>
                                  </p:iterate>
                                  <p:childTnLst>
                                    <p:set>
                                      <p:cBhvr>
                                        <p:cTn id="24" fill="hold"/>
                                        <p:tgtEl>
                                          <p:spTgt spid="506"/>
                                        </p:tgtEl>
                                        <p:attrNameLst>
                                          <p:attrName>style.visibility</p:attrName>
                                        </p:attrNameLst>
                                      </p:cBhvr>
                                      <p:to>
                                        <p:strVal val="visible"/>
                                      </p:to>
                                    </p:set>
                                    <p:anim calcmode="lin" valueType="num">
                                      <p:cBhvr>
                                        <p:cTn id="25" dur="1000" fill="hold"/>
                                        <p:tgtEl>
                                          <p:spTgt spid="506"/>
                                        </p:tgtEl>
                                        <p:attrNameLst>
                                          <p:attrName>ppt_x</p:attrName>
                                        </p:attrNameLst>
                                      </p:cBhvr>
                                      <p:tavLst>
                                        <p:tav tm="0">
                                          <p:val>
                                            <p:strVal val="0-#ppt_w/2"/>
                                          </p:val>
                                        </p:tav>
                                        <p:tav tm="100000">
                                          <p:val>
                                            <p:strVal val="#ppt_x"/>
                                          </p:val>
                                        </p:tav>
                                      </p:tavLst>
                                    </p:anim>
                                    <p:anim calcmode="lin" valueType="num">
                                      <p:cBhvr>
                                        <p:cTn id="26" dur="1000" fill="hold"/>
                                        <p:tgtEl>
                                          <p:spTgt spid="506"/>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Class="entr" nodeType="clickEffect" presetSubtype="8" presetID="2" grpId="5" fill="hold">
                                  <p:stCondLst>
                                    <p:cond delay="0"/>
                                  </p:stCondLst>
                                  <p:iterate type="el" backwards="0">
                                    <p:tmAbs val="0"/>
                                  </p:iterate>
                                  <p:childTnLst>
                                    <p:set>
                                      <p:cBhvr>
                                        <p:cTn id="30" fill="hold"/>
                                        <p:tgtEl>
                                          <p:spTgt spid="505"/>
                                        </p:tgtEl>
                                        <p:attrNameLst>
                                          <p:attrName>style.visibility</p:attrName>
                                        </p:attrNameLst>
                                      </p:cBhvr>
                                      <p:to>
                                        <p:strVal val="visible"/>
                                      </p:to>
                                    </p:set>
                                    <p:anim calcmode="lin" valueType="num">
                                      <p:cBhvr>
                                        <p:cTn id="31" dur="1000" fill="hold"/>
                                        <p:tgtEl>
                                          <p:spTgt spid="505"/>
                                        </p:tgtEl>
                                        <p:attrNameLst>
                                          <p:attrName>ppt_x</p:attrName>
                                        </p:attrNameLst>
                                      </p:cBhvr>
                                      <p:tavLst>
                                        <p:tav tm="0">
                                          <p:val>
                                            <p:strVal val="0-#ppt_w/2"/>
                                          </p:val>
                                        </p:tav>
                                        <p:tav tm="100000">
                                          <p:val>
                                            <p:strVal val="#ppt_x"/>
                                          </p:val>
                                        </p:tav>
                                      </p:tavLst>
                                    </p:anim>
                                    <p:anim calcmode="lin" valueType="num">
                                      <p:cBhvr>
                                        <p:cTn id="32" dur="1000" fill="hold"/>
                                        <p:tgtEl>
                                          <p:spTgt spid="505"/>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Class="entr" nodeType="clickEffect" presetID="10" grpId="6" fill="hold">
                                  <p:stCondLst>
                                    <p:cond delay="0"/>
                                  </p:stCondLst>
                                  <p:iterate type="lt" backwards="0">
                                    <p:tmAbs val="0"/>
                                  </p:iterate>
                                  <p:childTnLst>
                                    <p:set>
                                      <p:cBhvr>
                                        <p:cTn id="36" fill="hold"/>
                                        <p:tgtEl>
                                          <p:spTgt spid="509"/>
                                        </p:tgtEl>
                                        <p:attrNameLst>
                                          <p:attrName>style.visibility</p:attrName>
                                        </p:attrNameLst>
                                      </p:cBhvr>
                                      <p:to>
                                        <p:strVal val="visible"/>
                                      </p:to>
                                    </p:set>
                                    <p:animEffect filter="fade" transition="in">
                                      <p:cBhvr>
                                        <p:cTn id="37" dur="2000"/>
                                        <p:tgtEl>
                                          <p:spTgt spid="509"/>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bldLst>
      <p:bldP build="whole" bldLvl="1" animBg="1" rev="0" advAuto="0" spid="508" grpId="1"/>
      <p:bldP build="whole" bldLvl="1" animBg="1" rev="0" advAuto="0" spid="504" grpId="2"/>
      <p:bldP build="whole" bldLvl="1" animBg="1" rev="0" advAuto="0" spid="506" grpId="4"/>
      <p:bldP build="whole" bldLvl="1" animBg="1" rev="0" advAuto="0" spid="505" grpId="5"/>
      <p:bldP build="whole" bldLvl="1" animBg="1" rev="0" advAuto="0" spid="507" grpId="3"/>
      <p:bldP build="whole" bldLvl="1" animBg="1" rev="0" advAuto="0" spid="509" grpId="6"/>
    </p:bldLst>
  </p:timing>
</p:sld>
</file>

<file path=ppt/slides/slide23.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bg>
      <p:bgPr>
        <a:solidFill>
          <a:srgbClr val="185780"/>
        </a:solidFill>
      </p:bgPr>
    </p:bg>
    <p:spTree>
      <p:nvGrpSpPr>
        <p:cNvPr id="1" name=""/>
        <p:cNvGrpSpPr/>
        <p:nvPr/>
      </p:nvGrpSpPr>
      <p:grpSpPr>
        <a:xfrm>
          <a:off x="0" y="0"/>
          <a:ext cx="0" cy="0"/>
          <a:chOff x="0" y="0"/>
          <a:chExt cx="0" cy="0"/>
        </a:xfrm>
      </p:grpSpPr>
      <p:sp>
        <p:nvSpPr>
          <p:cNvPr id="513" name="REFLECTION"/>
          <p:cNvSpPr txBox="1"/>
          <p:nvPr/>
        </p:nvSpPr>
        <p:spPr>
          <a:xfrm>
            <a:off x="864342" y="1732833"/>
            <a:ext cx="8894962" cy="17526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nSpc>
                <a:spcPct val="80000"/>
              </a:lnSpc>
              <a:defRPr b="1" i="1" sz="9500">
                <a:solidFill>
                  <a:srgbClr val="FFFFFF"/>
                </a:solidFill>
                <a:latin typeface="Avenir Next Regular"/>
                <a:ea typeface="Avenir Next Regular"/>
                <a:cs typeface="Avenir Next Regular"/>
                <a:sym typeface="Avenir Next Regular"/>
              </a:defRPr>
            </a:lvl1pPr>
          </a:lstStyle>
          <a:p>
            <a:pPr/>
            <a:r>
              <a:t>REFLECTION</a:t>
            </a:r>
          </a:p>
        </p:txBody>
      </p:sp>
      <p:sp>
        <p:nvSpPr>
          <p:cNvPr id="514" name="What do I learn about…"/>
          <p:cNvSpPr txBox="1"/>
          <p:nvPr/>
        </p:nvSpPr>
        <p:spPr>
          <a:xfrm>
            <a:off x="1526643" y="4216505"/>
            <a:ext cx="7570360" cy="243332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nSpc>
                <a:spcPct val="80000"/>
              </a:lnSpc>
              <a:defRPr b="1" i="1" sz="7500">
                <a:solidFill>
                  <a:srgbClr val="90CBF0"/>
                </a:solidFill>
                <a:latin typeface="Avenir Next Regular"/>
                <a:ea typeface="Avenir Next Regular"/>
                <a:cs typeface="Avenir Next Regular"/>
                <a:sym typeface="Avenir Next Regular"/>
              </a:defRPr>
            </a:lvl1pPr>
          </a:lstStyle>
          <a:p>
            <a:pPr/>
            <a:r>
              <a:t>What do I learn about…</a:t>
            </a:r>
          </a:p>
        </p:txBody>
      </p:sp>
      <p:pic>
        <p:nvPicPr>
          <p:cNvPr id="515" name="Matthew 14.13-21 image.png" descr="Matthew 14.13-21 image.png"/>
          <p:cNvPicPr>
            <a:picLocks noChangeAspect="1"/>
          </p:cNvPicPr>
          <p:nvPr/>
        </p:nvPicPr>
        <p:blipFill>
          <a:blip r:embed="rId3">
            <a:extLst/>
          </a:blip>
          <a:stretch>
            <a:fillRect/>
          </a:stretch>
        </p:blipFill>
        <p:spPr>
          <a:xfrm>
            <a:off x="10593520" y="995993"/>
            <a:ext cx="13335511" cy="11724014"/>
          </a:xfrm>
          <a:prstGeom prst="rect">
            <a:avLst/>
          </a:prstGeom>
          <a:ln w="12700">
            <a:miter lim="400000"/>
          </a:ln>
        </p:spPr>
      </p:pic>
      <p:sp>
        <p:nvSpPr>
          <p:cNvPr id="516" name="God"/>
          <p:cNvSpPr txBox="1"/>
          <p:nvPr/>
        </p:nvSpPr>
        <p:spPr>
          <a:xfrm>
            <a:off x="2783128" y="6828268"/>
            <a:ext cx="3102191" cy="13208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marL="736600" indent="-736600">
              <a:lnSpc>
                <a:spcPct val="40000"/>
              </a:lnSpc>
              <a:buClr>
                <a:srgbClr val="FFFFFF"/>
              </a:buClr>
              <a:buSzPct val="100000"/>
              <a:buFont typeface="Avenir Next Regular"/>
              <a:buChar char="•"/>
              <a:defRPr b="1" i="1" sz="7000">
                <a:solidFill>
                  <a:srgbClr val="FFFFFF"/>
                </a:solidFill>
                <a:latin typeface="Avenir Next Regular"/>
                <a:ea typeface="Avenir Next Regular"/>
                <a:cs typeface="Avenir Next Regular"/>
                <a:sym typeface="Avenir Next Regular"/>
              </a:defRPr>
            </a:lvl1pPr>
          </a:lstStyle>
          <a:p>
            <a:pPr/>
            <a:r>
              <a:t>God</a:t>
            </a:r>
          </a:p>
        </p:txBody>
      </p:sp>
      <p:sp>
        <p:nvSpPr>
          <p:cNvPr id="517" name="NEW STEP"/>
          <p:cNvSpPr txBox="1"/>
          <p:nvPr/>
        </p:nvSpPr>
        <p:spPr>
          <a:xfrm rot="21060000">
            <a:off x="1456963" y="668244"/>
            <a:ext cx="5136628" cy="12319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nSpc>
                <a:spcPct val="40000"/>
              </a:lnSpc>
              <a:defRPr i="1" sz="6500">
                <a:solidFill>
                  <a:srgbClr val="FF7E79"/>
                </a:solidFill>
                <a:latin typeface="Avenir Next Demi Bold"/>
                <a:ea typeface="Avenir Next Demi Bold"/>
                <a:cs typeface="Avenir Next Demi Bold"/>
                <a:sym typeface="Avenir Next Demi Bold"/>
              </a:defRPr>
            </a:lvl1pPr>
          </a:lstStyle>
          <a:p>
            <a:pPr/>
            <a:r>
              <a:t>NEW STEP</a:t>
            </a:r>
          </a:p>
        </p:txBody>
      </p:sp>
      <p:sp>
        <p:nvSpPr>
          <p:cNvPr id="518" name="Myself"/>
          <p:cNvSpPr txBox="1"/>
          <p:nvPr/>
        </p:nvSpPr>
        <p:spPr>
          <a:xfrm>
            <a:off x="2783128" y="8104285"/>
            <a:ext cx="4643749" cy="13208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marL="736600" indent="-736600">
              <a:lnSpc>
                <a:spcPct val="40000"/>
              </a:lnSpc>
              <a:buClr>
                <a:srgbClr val="FFFFFF"/>
              </a:buClr>
              <a:buSzPct val="100000"/>
              <a:buFont typeface="Avenir Next Regular"/>
              <a:buChar char="•"/>
              <a:defRPr b="1" i="1" sz="7000">
                <a:solidFill>
                  <a:srgbClr val="FFFFFF"/>
                </a:solidFill>
                <a:latin typeface="Avenir Next Regular"/>
                <a:ea typeface="Avenir Next Regular"/>
                <a:cs typeface="Avenir Next Regular"/>
                <a:sym typeface="Avenir Next Regular"/>
              </a:defRPr>
            </a:lvl1pPr>
          </a:lstStyle>
          <a:p>
            <a:pPr/>
            <a:r>
              <a:t>Myself</a:t>
            </a:r>
          </a:p>
        </p:txBody>
      </p:sp>
    </p:spTree>
  </p:cSld>
  <p:clrMapOvr>
    <a:masterClrMapping/>
  </p:clrMapOvr>
  <p:transition xmlns:p14="http://schemas.microsoft.com/office/powerpoint/2010/main" spd="med" advClick="1"/>
  <p:timing>
    <p:tnLst>
      <p:par>
        <p:cTn id="1" nodeType="tmRoot" restart="never" dur="indefinite" fill="hold">
          <p:childTnLst>
            <p:seq concurrent="1" prevAc="none" nextAc="seek">
              <p:cTn id="2" nodeType="mainSeq" dur="indefinite" fill="hold">
                <p:childTnLst>
                  <p:par>
                    <p:cTn id="3" fill="hold">
                      <p:stCondLst>
                        <p:cond delay="indefinite"/>
                      </p:stCondLst>
                      <p:childTnLst>
                        <p:par>
                          <p:cTn id="4" fill="hold">
                            <p:stCondLst>
                              <p:cond delay="0"/>
                            </p:stCondLst>
                            <p:childTnLst>
                              <p:par>
                                <p:cTn id="5" presetClass="entr" nodeType="clickEffect" presetSubtype="1" presetID="2" grpId="1" fill="hold">
                                  <p:stCondLst>
                                    <p:cond delay="0"/>
                                  </p:stCondLst>
                                  <p:iterate type="el" backwards="0">
                                    <p:tmAbs val="0"/>
                                  </p:iterate>
                                  <p:childTnLst>
                                    <p:set>
                                      <p:cBhvr>
                                        <p:cTn id="6" fill="hold"/>
                                        <p:tgtEl>
                                          <p:spTgt spid="517"/>
                                        </p:tgtEl>
                                        <p:attrNameLst>
                                          <p:attrName>style.visibility</p:attrName>
                                        </p:attrNameLst>
                                      </p:cBhvr>
                                      <p:to>
                                        <p:strVal val="visible"/>
                                      </p:to>
                                    </p:set>
                                    <p:anim calcmode="lin" valueType="num">
                                      <p:cBhvr>
                                        <p:cTn id="7" dur="1500" fill="hold"/>
                                        <p:tgtEl>
                                          <p:spTgt spid="517"/>
                                        </p:tgtEl>
                                        <p:attrNameLst>
                                          <p:attrName>ppt_x</p:attrName>
                                        </p:attrNameLst>
                                      </p:cBhvr>
                                      <p:tavLst>
                                        <p:tav tm="0">
                                          <p:val>
                                            <p:strVal val="#ppt_x"/>
                                          </p:val>
                                        </p:tav>
                                        <p:tav tm="100000">
                                          <p:val>
                                            <p:strVal val="#ppt_x"/>
                                          </p:val>
                                        </p:tav>
                                      </p:tavLst>
                                    </p:anim>
                                    <p:anim calcmode="lin" valueType="num">
                                      <p:cBhvr>
                                        <p:cTn id="8" dur="1500" fill="hold"/>
                                        <p:tgtEl>
                                          <p:spTgt spid="517"/>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Class="entr" nodeType="clickEffect" presetSubtype="8" presetID="2" grpId="2" fill="hold">
                                  <p:stCondLst>
                                    <p:cond delay="0"/>
                                  </p:stCondLst>
                                  <p:iterate type="el" backwards="0">
                                    <p:tmAbs val="0"/>
                                  </p:iterate>
                                  <p:childTnLst>
                                    <p:set>
                                      <p:cBhvr>
                                        <p:cTn id="12" fill="hold"/>
                                        <p:tgtEl>
                                          <p:spTgt spid="516"/>
                                        </p:tgtEl>
                                        <p:attrNameLst>
                                          <p:attrName>style.visibility</p:attrName>
                                        </p:attrNameLst>
                                      </p:cBhvr>
                                      <p:to>
                                        <p:strVal val="visible"/>
                                      </p:to>
                                    </p:set>
                                    <p:anim calcmode="lin" valueType="num">
                                      <p:cBhvr>
                                        <p:cTn id="13" dur="1000" fill="hold"/>
                                        <p:tgtEl>
                                          <p:spTgt spid="516"/>
                                        </p:tgtEl>
                                        <p:attrNameLst>
                                          <p:attrName>ppt_x</p:attrName>
                                        </p:attrNameLst>
                                      </p:cBhvr>
                                      <p:tavLst>
                                        <p:tav tm="0">
                                          <p:val>
                                            <p:strVal val="0-#ppt_w/2"/>
                                          </p:val>
                                        </p:tav>
                                        <p:tav tm="100000">
                                          <p:val>
                                            <p:strVal val="#ppt_x"/>
                                          </p:val>
                                        </p:tav>
                                      </p:tavLst>
                                    </p:anim>
                                    <p:anim calcmode="lin" valueType="num">
                                      <p:cBhvr>
                                        <p:cTn id="14" dur="1000" fill="hold"/>
                                        <p:tgtEl>
                                          <p:spTgt spid="516"/>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Class="entr" nodeType="clickEffect" presetSubtype="8" presetID="2" grpId="3" fill="hold">
                                  <p:stCondLst>
                                    <p:cond delay="0"/>
                                  </p:stCondLst>
                                  <p:iterate type="el" backwards="0">
                                    <p:tmAbs val="0"/>
                                  </p:iterate>
                                  <p:childTnLst>
                                    <p:set>
                                      <p:cBhvr>
                                        <p:cTn id="18" fill="hold"/>
                                        <p:tgtEl>
                                          <p:spTgt spid="518"/>
                                        </p:tgtEl>
                                        <p:attrNameLst>
                                          <p:attrName>style.visibility</p:attrName>
                                        </p:attrNameLst>
                                      </p:cBhvr>
                                      <p:to>
                                        <p:strVal val="visible"/>
                                      </p:to>
                                    </p:set>
                                    <p:anim calcmode="lin" valueType="num">
                                      <p:cBhvr>
                                        <p:cTn id="19" dur="1000" fill="hold"/>
                                        <p:tgtEl>
                                          <p:spTgt spid="518"/>
                                        </p:tgtEl>
                                        <p:attrNameLst>
                                          <p:attrName>ppt_x</p:attrName>
                                        </p:attrNameLst>
                                      </p:cBhvr>
                                      <p:tavLst>
                                        <p:tav tm="0">
                                          <p:val>
                                            <p:strVal val="0-#ppt_w/2"/>
                                          </p:val>
                                        </p:tav>
                                        <p:tav tm="100000">
                                          <p:val>
                                            <p:strVal val="#ppt_x"/>
                                          </p:val>
                                        </p:tav>
                                      </p:tavLst>
                                    </p:anim>
                                    <p:anim calcmode="lin" valueType="num">
                                      <p:cBhvr>
                                        <p:cTn id="20" dur="1000" fill="hold"/>
                                        <p:tgtEl>
                                          <p:spTgt spid="51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bldLst>
      <p:bldP build="whole" bldLvl="1" animBg="1" rev="0" advAuto="0" spid="516" grpId="2"/>
      <p:bldP build="whole" bldLvl="1" animBg="1" rev="0" advAuto="0" spid="517" grpId="1"/>
      <p:bldP build="whole" bldLvl="1" animBg="1" rev="0" advAuto="0" spid="518" grpId="3"/>
    </p:bldLst>
  </p:timing>
</p:sld>
</file>

<file path=ppt/slides/slide24.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bg>
      <p:bgPr>
        <a:solidFill>
          <a:srgbClr val="185780"/>
        </a:solidFill>
      </p:bgPr>
    </p:bg>
    <p:spTree>
      <p:nvGrpSpPr>
        <p:cNvPr id="1" name=""/>
        <p:cNvGrpSpPr/>
        <p:nvPr/>
      </p:nvGrpSpPr>
      <p:grpSpPr>
        <a:xfrm>
          <a:off x="0" y="0"/>
          <a:ext cx="0" cy="0"/>
          <a:chOff x="0" y="0"/>
          <a:chExt cx="0" cy="0"/>
        </a:xfrm>
      </p:grpSpPr>
      <p:grpSp>
        <p:nvGrpSpPr>
          <p:cNvPr id="532" name="Group"/>
          <p:cNvGrpSpPr/>
          <p:nvPr/>
        </p:nvGrpSpPr>
        <p:grpSpPr>
          <a:xfrm>
            <a:off x="694418" y="138533"/>
            <a:ext cx="12329337" cy="4576660"/>
            <a:chOff x="0" y="0"/>
            <a:chExt cx="12329335" cy="4576658"/>
          </a:xfrm>
        </p:grpSpPr>
        <p:grpSp>
          <p:nvGrpSpPr>
            <p:cNvPr id="525" name="Group"/>
            <p:cNvGrpSpPr/>
            <p:nvPr/>
          </p:nvGrpSpPr>
          <p:grpSpPr>
            <a:xfrm>
              <a:off x="0" y="694719"/>
              <a:ext cx="12329336" cy="3881940"/>
              <a:chOff x="0" y="0"/>
              <a:chExt cx="12329335" cy="3881939"/>
            </a:xfrm>
          </p:grpSpPr>
          <p:sp>
            <p:nvSpPr>
              <p:cNvPr id="522" name="Shape"/>
              <p:cNvSpPr/>
              <p:nvPr/>
            </p:nvSpPr>
            <p:spPr>
              <a:xfrm>
                <a:off x="-1" y="-1"/>
                <a:ext cx="5314585" cy="388194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10696" y="21600"/>
                    </a:lnTo>
                    <a:lnTo>
                      <a:pt x="21600" y="21600"/>
                    </a:lnTo>
                    <a:lnTo>
                      <a:pt x="10962" y="117"/>
                    </a:lnTo>
                    <a:lnTo>
                      <a:pt x="0" y="0"/>
                    </a:lnTo>
                    <a:close/>
                  </a:path>
                </a:pathLst>
              </a:custGeom>
              <a:solidFill>
                <a:srgbClr val="CCCCCC">
                  <a:alpha val="20368"/>
                </a:srgbClr>
              </a:solidFill>
              <a:ln w="12700" cap="flat">
                <a:noFill/>
                <a:miter lim="400000"/>
              </a:ln>
              <a:effectLst/>
            </p:spPr>
            <p:txBody>
              <a:bodyPr wrap="square" lIns="50800" tIns="50800" rIns="50800" bIns="50800" numCol="1" anchor="ctr">
                <a:noAutofit/>
              </a:bodyPr>
              <a:lstStyle/>
              <a:p>
                <a:pPr algn="ctr">
                  <a:lnSpc>
                    <a:spcPct val="80000"/>
                  </a:lnSpc>
                  <a:spcBef>
                    <a:spcPts val="0"/>
                  </a:spcBef>
                  <a:defRPr cap="all" sz="4000">
                    <a:latin typeface="+mn-lt"/>
                    <a:ea typeface="+mn-ea"/>
                    <a:cs typeface="+mn-cs"/>
                    <a:sym typeface="DIN Condensed Bold"/>
                  </a:defRPr>
                </a:pPr>
              </a:p>
            </p:txBody>
          </p:sp>
          <p:sp>
            <p:nvSpPr>
              <p:cNvPr id="523" name="Shape"/>
              <p:cNvSpPr/>
              <p:nvPr/>
            </p:nvSpPr>
            <p:spPr>
              <a:xfrm>
                <a:off x="3507375" y="-1"/>
                <a:ext cx="5314585" cy="388194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10696" y="21600"/>
                    </a:lnTo>
                    <a:lnTo>
                      <a:pt x="21600" y="21600"/>
                    </a:lnTo>
                    <a:lnTo>
                      <a:pt x="10962" y="117"/>
                    </a:lnTo>
                    <a:lnTo>
                      <a:pt x="0" y="0"/>
                    </a:lnTo>
                    <a:close/>
                  </a:path>
                </a:pathLst>
              </a:custGeom>
              <a:solidFill>
                <a:srgbClr val="CCCCCC">
                  <a:alpha val="20000"/>
                </a:srgbClr>
              </a:solidFill>
              <a:ln w="12700" cap="flat">
                <a:noFill/>
                <a:miter lim="400000"/>
              </a:ln>
              <a:effectLst/>
            </p:spPr>
            <p:txBody>
              <a:bodyPr wrap="square" lIns="50800" tIns="50800" rIns="50800" bIns="50800" numCol="1" anchor="ctr">
                <a:noAutofit/>
              </a:bodyPr>
              <a:lstStyle/>
              <a:p>
                <a:pPr algn="ctr">
                  <a:lnSpc>
                    <a:spcPct val="80000"/>
                  </a:lnSpc>
                  <a:spcBef>
                    <a:spcPts val="0"/>
                  </a:spcBef>
                  <a:defRPr cap="all" sz="4000">
                    <a:latin typeface="+mn-lt"/>
                    <a:ea typeface="+mn-ea"/>
                    <a:cs typeface="+mn-cs"/>
                    <a:sym typeface="DIN Condensed Bold"/>
                  </a:defRPr>
                </a:pPr>
              </a:p>
            </p:txBody>
          </p:sp>
          <p:sp>
            <p:nvSpPr>
              <p:cNvPr id="524" name="Shape"/>
              <p:cNvSpPr/>
              <p:nvPr/>
            </p:nvSpPr>
            <p:spPr>
              <a:xfrm>
                <a:off x="7014751" y="-1"/>
                <a:ext cx="5314585" cy="388194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10696" y="21600"/>
                    </a:lnTo>
                    <a:lnTo>
                      <a:pt x="21600" y="21600"/>
                    </a:lnTo>
                    <a:lnTo>
                      <a:pt x="10962" y="117"/>
                    </a:lnTo>
                    <a:lnTo>
                      <a:pt x="0" y="0"/>
                    </a:lnTo>
                    <a:close/>
                  </a:path>
                </a:pathLst>
              </a:custGeom>
              <a:solidFill>
                <a:srgbClr val="CCCCCC">
                  <a:alpha val="20000"/>
                </a:srgbClr>
              </a:solidFill>
              <a:ln w="12700" cap="flat">
                <a:noFill/>
                <a:miter lim="400000"/>
              </a:ln>
              <a:effectLst/>
            </p:spPr>
            <p:txBody>
              <a:bodyPr wrap="square" lIns="50800" tIns="50800" rIns="50800" bIns="50800" numCol="1" anchor="ctr">
                <a:noAutofit/>
              </a:bodyPr>
              <a:lstStyle/>
              <a:p>
                <a:pPr algn="ctr">
                  <a:lnSpc>
                    <a:spcPct val="80000"/>
                  </a:lnSpc>
                  <a:spcBef>
                    <a:spcPts val="0"/>
                  </a:spcBef>
                  <a:defRPr cap="all" sz="4000">
                    <a:latin typeface="+mn-lt"/>
                    <a:ea typeface="+mn-ea"/>
                    <a:cs typeface="+mn-cs"/>
                    <a:sym typeface="DIN Condensed Bold"/>
                  </a:defRPr>
                </a:pPr>
              </a:p>
            </p:txBody>
          </p:sp>
        </p:grpSp>
        <p:sp>
          <p:nvSpPr>
            <p:cNvPr id="526" name="observation"/>
            <p:cNvSpPr txBox="1"/>
            <p:nvPr/>
          </p:nvSpPr>
          <p:spPr>
            <a:xfrm>
              <a:off x="3264870" y="4064424"/>
              <a:ext cx="1703617" cy="4953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defRPr sz="2300">
                  <a:solidFill>
                    <a:srgbClr val="90CCF0"/>
                  </a:solidFill>
                </a:defRPr>
              </a:lvl1pPr>
            </a:lstStyle>
            <a:p>
              <a:pPr/>
              <a:r>
                <a:t>observation</a:t>
              </a:r>
            </a:p>
          </p:txBody>
        </p:sp>
        <p:sp>
          <p:nvSpPr>
            <p:cNvPr id="527" name="TEACHING"/>
            <p:cNvSpPr txBox="1"/>
            <p:nvPr/>
          </p:nvSpPr>
          <p:spPr>
            <a:xfrm>
              <a:off x="566891" y="-1"/>
              <a:ext cx="10356114" cy="2654301"/>
            </a:xfrm>
            <a:prstGeom prst="rect">
              <a:avLst/>
            </a:prstGeom>
            <a:noFill/>
            <a:ln w="12700" cap="flat">
              <a:noFill/>
              <a:miter lim="400000"/>
            </a:ln>
            <a:effectLst>
              <a:outerShdw sx="100000" sy="100000" kx="0" ky="0" algn="b" rotWithShape="0" blurRad="50800" dist="111528" dir="2699427">
                <a:srgbClr val="000000">
                  <a:alpha val="50000"/>
                </a:srgbClr>
              </a:outerShdw>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defRPr b="1" sz="14700">
                  <a:solidFill>
                    <a:srgbClr val="90CCF0"/>
                  </a:solidFill>
                  <a:latin typeface="Avenir Next Regular"/>
                  <a:ea typeface="Avenir Next Regular"/>
                  <a:cs typeface="Avenir Next Regular"/>
                  <a:sym typeface="Avenir Next Regular"/>
                </a:defRPr>
              </a:lvl1pPr>
            </a:lstStyle>
            <a:p>
              <a:pPr/>
              <a:r>
                <a:t>TEACHING </a:t>
              </a:r>
            </a:p>
          </p:txBody>
        </p:sp>
        <p:sp>
          <p:nvSpPr>
            <p:cNvPr id="528" name="INDUCTIVE METHOD"/>
            <p:cNvSpPr txBox="1"/>
            <p:nvPr/>
          </p:nvSpPr>
          <p:spPr>
            <a:xfrm>
              <a:off x="1462380" y="2304582"/>
              <a:ext cx="10396043" cy="1524001"/>
            </a:xfrm>
            <a:prstGeom prst="rect">
              <a:avLst/>
            </a:prstGeom>
            <a:noFill/>
            <a:ln w="12700" cap="flat">
              <a:noFill/>
              <a:miter lim="400000"/>
            </a:ln>
            <a:effectLst>
              <a:outerShdw sx="100000" sy="100000" kx="0" ky="0" algn="b" rotWithShape="0" blurRad="25400" dist="78701" dir="2700000">
                <a:srgbClr val="000000">
                  <a:alpha val="50000"/>
                </a:srgbClr>
              </a:outerShdw>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defRPr sz="8200">
                  <a:solidFill>
                    <a:srgbClr val="FFFFFF"/>
                  </a:solidFill>
                  <a:latin typeface="Avenir Next Regular"/>
                  <a:ea typeface="Avenir Next Regular"/>
                  <a:cs typeface="Avenir Next Regular"/>
                  <a:sym typeface="Avenir Next Regular"/>
                </a:defRPr>
              </a:lvl1pPr>
            </a:lstStyle>
            <a:p>
              <a:pPr/>
              <a:r>
                <a:t>INDUCTIVE METHOD</a:t>
              </a:r>
            </a:p>
          </p:txBody>
        </p:sp>
        <p:sp>
          <p:nvSpPr>
            <p:cNvPr id="529" name="using the"/>
            <p:cNvSpPr txBox="1"/>
            <p:nvPr/>
          </p:nvSpPr>
          <p:spPr>
            <a:xfrm>
              <a:off x="460461" y="1735465"/>
              <a:ext cx="3706090" cy="1137920"/>
            </a:xfrm>
            <a:prstGeom prst="rect">
              <a:avLst/>
            </a:prstGeom>
            <a:noFill/>
            <a:ln w="12700" cap="flat">
              <a:noFill/>
              <a:miter lim="400000"/>
            </a:ln>
            <a:effectLst>
              <a:outerShdw sx="100000" sy="100000" kx="0" ky="0" algn="b" rotWithShape="0" blurRad="0" dist="59945" dir="2700000">
                <a:srgbClr val="000000">
                  <a:alpha val="50000"/>
                </a:srgbClr>
              </a:outerShdw>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defRPr sz="8200">
                  <a:solidFill>
                    <a:srgbClr val="CCCCCC"/>
                  </a:solidFill>
                  <a:latin typeface="Brush Script Std Medium"/>
                  <a:ea typeface="Brush Script Std Medium"/>
                  <a:cs typeface="Brush Script Std Medium"/>
                  <a:sym typeface="Brush Script Std Medium"/>
                </a:defRPr>
              </a:lvl1pPr>
            </a:lstStyle>
            <a:p>
              <a:pPr/>
              <a:r>
                <a:t>using the</a:t>
              </a:r>
            </a:p>
          </p:txBody>
        </p:sp>
        <p:sp>
          <p:nvSpPr>
            <p:cNvPr id="530" name="interpretation"/>
            <p:cNvSpPr txBox="1"/>
            <p:nvPr/>
          </p:nvSpPr>
          <p:spPr>
            <a:xfrm>
              <a:off x="6526095" y="4064424"/>
              <a:ext cx="1953655" cy="4953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defRPr sz="2300">
                  <a:solidFill>
                    <a:srgbClr val="90CCF0"/>
                  </a:solidFill>
                </a:defRPr>
              </a:lvl1pPr>
            </a:lstStyle>
            <a:p>
              <a:pPr/>
              <a:r>
                <a:t>interpretation</a:t>
              </a:r>
            </a:p>
          </p:txBody>
        </p:sp>
        <p:sp>
          <p:nvSpPr>
            <p:cNvPr id="531" name="application"/>
            <p:cNvSpPr txBox="1"/>
            <p:nvPr/>
          </p:nvSpPr>
          <p:spPr>
            <a:xfrm>
              <a:off x="10338213" y="4064424"/>
              <a:ext cx="1614235" cy="4953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defRPr sz="2300">
                  <a:solidFill>
                    <a:srgbClr val="90CCF0"/>
                  </a:solidFill>
                </a:defRPr>
              </a:lvl1pPr>
            </a:lstStyle>
            <a:p>
              <a:pPr/>
              <a:r>
                <a:t>application</a:t>
              </a:r>
            </a:p>
          </p:txBody>
        </p:sp>
      </p:grpSp>
      <p:sp>
        <p:nvSpPr>
          <p:cNvPr id="533" name="APPLICATION: “how does it apply?”"/>
          <p:cNvSpPr txBox="1"/>
          <p:nvPr/>
        </p:nvSpPr>
        <p:spPr>
          <a:xfrm>
            <a:off x="1117823" y="5326184"/>
            <a:ext cx="22148353" cy="16129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nSpc>
                <a:spcPct val="80000"/>
              </a:lnSpc>
              <a:defRPr b="1" i="1" sz="8700">
                <a:solidFill>
                  <a:srgbClr val="CCCCCC"/>
                </a:solidFill>
                <a:latin typeface="Avenir Next Regular"/>
                <a:ea typeface="Avenir Next Regular"/>
                <a:cs typeface="Avenir Next Regular"/>
                <a:sym typeface="Avenir Next Regular"/>
              </a:defRPr>
            </a:lvl1pPr>
          </a:lstStyle>
          <a:p>
            <a:pPr/>
            <a:r>
              <a:t>APPLICATION: “how does it apply?”</a:t>
            </a:r>
          </a:p>
        </p:txBody>
      </p:sp>
      <p:sp>
        <p:nvSpPr>
          <p:cNvPr id="534" name="• Sins to confess, forsake and avoid"/>
          <p:cNvSpPr txBox="1"/>
          <p:nvPr/>
        </p:nvSpPr>
        <p:spPr>
          <a:xfrm>
            <a:off x="1464867" y="6658957"/>
            <a:ext cx="19006971" cy="14859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nSpc>
                <a:spcPct val="80000"/>
              </a:lnSpc>
              <a:defRPr b="1" i="1" sz="8000">
                <a:solidFill>
                  <a:srgbClr val="90CCF0"/>
                </a:solidFill>
                <a:latin typeface="Avenir Next Regular"/>
                <a:ea typeface="Avenir Next Regular"/>
                <a:cs typeface="Avenir Next Regular"/>
                <a:sym typeface="Avenir Next Regular"/>
              </a:defRPr>
            </a:lvl1pPr>
          </a:lstStyle>
          <a:p>
            <a:pPr/>
            <a:r>
              <a:t>• Sins to confess, forsake and avoid</a:t>
            </a:r>
          </a:p>
        </p:txBody>
      </p:sp>
      <p:sp>
        <p:nvSpPr>
          <p:cNvPr id="535" name="• Attitudes or Thought patterns to change"/>
          <p:cNvSpPr txBox="1"/>
          <p:nvPr/>
        </p:nvSpPr>
        <p:spPr>
          <a:xfrm>
            <a:off x="1464867" y="10323869"/>
            <a:ext cx="22148354" cy="14859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nSpc>
                <a:spcPct val="80000"/>
              </a:lnSpc>
              <a:defRPr b="1" i="1" sz="8000">
                <a:solidFill>
                  <a:srgbClr val="90CCF0"/>
                </a:solidFill>
                <a:latin typeface="Avenir Next Regular"/>
                <a:ea typeface="Avenir Next Regular"/>
                <a:cs typeface="Avenir Next Regular"/>
                <a:sym typeface="Avenir Next Regular"/>
              </a:defRPr>
            </a:lvl1pPr>
          </a:lstStyle>
          <a:p>
            <a:pPr/>
            <a:r>
              <a:t>• Attitudes or Thought patterns to change</a:t>
            </a:r>
          </a:p>
        </p:txBody>
      </p:sp>
      <p:sp>
        <p:nvSpPr>
          <p:cNvPr id="536" name="• Examples to follow"/>
          <p:cNvSpPr txBox="1"/>
          <p:nvPr/>
        </p:nvSpPr>
        <p:spPr>
          <a:xfrm>
            <a:off x="1464867" y="9102232"/>
            <a:ext cx="22148354" cy="14859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nSpc>
                <a:spcPct val="80000"/>
              </a:lnSpc>
              <a:defRPr b="1" i="1" sz="8000">
                <a:solidFill>
                  <a:srgbClr val="90CCF0"/>
                </a:solidFill>
                <a:latin typeface="Avenir Next Regular"/>
                <a:ea typeface="Avenir Next Regular"/>
                <a:cs typeface="Avenir Next Regular"/>
                <a:sym typeface="Avenir Next Regular"/>
              </a:defRPr>
            </a:lvl1pPr>
          </a:lstStyle>
          <a:p>
            <a:pPr/>
            <a:r>
              <a:t>• Examples to follow</a:t>
            </a:r>
          </a:p>
        </p:txBody>
      </p:sp>
      <p:sp>
        <p:nvSpPr>
          <p:cNvPr id="537" name="• Commands to obey"/>
          <p:cNvSpPr txBox="1"/>
          <p:nvPr/>
        </p:nvSpPr>
        <p:spPr>
          <a:xfrm>
            <a:off x="1464867" y="11545507"/>
            <a:ext cx="22148354" cy="14859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nSpc>
                <a:spcPct val="80000"/>
              </a:lnSpc>
              <a:defRPr b="1" i="1" sz="8000">
                <a:solidFill>
                  <a:srgbClr val="90CCF0"/>
                </a:solidFill>
                <a:latin typeface="Avenir Next Regular"/>
                <a:ea typeface="Avenir Next Regular"/>
                <a:cs typeface="Avenir Next Regular"/>
                <a:sym typeface="Avenir Next Regular"/>
              </a:defRPr>
            </a:lvl1pPr>
          </a:lstStyle>
          <a:p>
            <a:pPr/>
            <a:r>
              <a:t>• Commands to obey</a:t>
            </a:r>
          </a:p>
        </p:txBody>
      </p:sp>
      <p:sp>
        <p:nvSpPr>
          <p:cNvPr id="538" name="• Promises or Truths to remember &amp; believe"/>
          <p:cNvSpPr txBox="1"/>
          <p:nvPr/>
        </p:nvSpPr>
        <p:spPr>
          <a:xfrm>
            <a:off x="1464867" y="7880594"/>
            <a:ext cx="22148354" cy="14859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nSpc>
                <a:spcPct val="80000"/>
              </a:lnSpc>
              <a:defRPr b="1" i="1" sz="8000">
                <a:solidFill>
                  <a:srgbClr val="90CCF0"/>
                </a:solidFill>
                <a:latin typeface="Avenir Next Regular"/>
                <a:ea typeface="Avenir Next Regular"/>
                <a:cs typeface="Avenir Next Regular"/>
                <a:sym typeface="Avenir Next Regular"/>
              </a:defRPr>
            </a:lvl1pPr>
          </a:lstStyle>
          <a:p>
            <a:pPr/>
            <a:r>
              <a:t>• Promises or Truths to remember &amp; believe</a:t>
            </a:r>
          </a:p>
        </p:txBody>
      </p:sp>
    </p:spTree>
  </p:cSld>
  <p:clrMapOvr>
    <a:masterClrMapping/>
  </p:clrMapOvr>
  <mc:AlternateContent xmlns:mc="http://schemas.openxmlformats.org/markup-compatibility/2006">
    <mc:Choice xmlns:p14="http://schemas.microsoft.com/office/powerpoint/2010/main" Requires="p14">
      <p:transition spd="slow" advClick="1" p14:dur="1500">
        <p:fade/>
      </p:transition>
    </mc:Choice>
    <mc:Fallback>
      <p:transition spd="slow">
        <p:fade/>
      </p:transition>
    </mc:Fallback>
  </mc:AlternateContent>
  <p:timing>
    <p:tnLst>
      <p:par>
        <p:cTn id="1" nodeType="tmRoot" restart="never" dur="indefinite" fill="hold">
          <p:childTnLst>
            <p:seq concurrent="1" prevAc="none" nextAc="seek">
              <p:cTn id="2" nodeType="mainSeq" dur="indefinite" fill="hold">
                <p:childTnLst>
                  <p:par>
                    <p:cTn id="3" fill="hold">
                      <p:stCondLst>
                        <p:cond delay="indefinite"/>
                      </p:stCondLst>
                      <p:childTnLst>
                        <p:par>
                          <p:cTn id="4" fill="hold">
                            <p:stCondLst>
                              <p:cond delay="0"/>
                            </p:stCondLst>
                            <p:childTnLst>
                              <p:par>
                                <p:cTn id="5" presetClass="entr" nodeType="clickEffect" presetSubtype="8" presetID="2" grpId="1" fill="hold">
                                  <p:stCondLst>
                                    <p:cond delay="0"/>
                                  </p:stCondLst>
                                  <p:iterate type="el" backwards="0">
                                    <p:tmAbs val="0"/>
                                  </p:iterate>
                                  <p:childTnLst>
                                    <p:set>
                                      <p:cBhvr>
                                        <p:cTn id="6" fill="hold"/>
                                        <p:tgtEl>
                                          <p:spTgt spid="534"/>
                                        </p:tgtEl>
                                        <p:attrNameLst>
                                          <p:attrName>style.visibility</p:attrName>
                                        </p:attrNameLst>
                                      </p:cBhvr>
                                      <p:to>
                                        <p:strVal val="visible"/>
                                      </p:to>
                                    </p:set>
                                    <p:anim calcmode="lin" valueType="num">
                                      <p:cBhvr>
                                        <p:cTn id="7" dur="1000" fill="hold"/>
                                        <p:tgtEl>
                                          <p:spTgt spid="534"/>
                                        </p:tgtEl>
                                        <p:attrNameLst>
                                          <p:attrName>ppt_x</p:attrName>
                                        </p:attrNameLst>
                                      </p:cBhvr>
                                      <p:tavLst>
                                        <p:tav tm="0">
                                          <p:val>
                                            <p:strVal val="0-#ppt_w/2"/>
                                          </p:val>
                                        </p:tav>
                                        <p:tav tm="100000">
                                          <p:val>
                                            <p:strVal val="#ppt_x"/>
                                          </p:val>
                                        </p:tav>
                                      </p:tavLst>
                                    </p:anim>
                                    <p:anim calcmode="lin" valueType="num">
                                      <p:cBhvr>
                                        <p:cTn id="8" dur="1000" fill="hold"/>
                                        <p:tgtEl>
                                          <p:spTgt spid="534"/>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Class="entr" nodeType="clickEffect" presetSubtype="8" presetID="2" grpId="2" fill="hold">
                                  <p:stCondLst>
                                    <p:cond delay="0"/>
                                  </p:stCondLst>
                                  <p:iterate type="el" backwards="0">
                                    <p:tmAbs val="0"/>
                                  </p:iterate>
                                  <p:childTnLst>
                                    <p:set>
                                      <p:cBhvr>
                                        <p:cTn id="12" fill="hold"/>
                                        <p:tgtEl>
                                          <p:spTgt spid="538"/>
                                        </p:tgtEl>
                                        <p:attrNameLst>
                                          <p:attrName>style.visibility</p:attrName>
                                        </p:attrNameLst>
                                      </p:cBhvr>
                                      <p:to>
                                        <p:strVal val="visible"/>
                                      </p:to>
                                    </p:set>
                                    <p:anim calcmode="lin" valueType="num">
                                      <p:cBhvr>
                                        <p:cTn id="13" dur="1000" fill="hold"/>
                                        <p:tgtEl>
                                          <p:spTgt spid="538"/>
                                        </p:tgtEl>
                                        <p:attrNameLst>
                                          <p:attrName>ppt_x</p:attrName>
                                        </p:attrNameLst>
                                      </p:cBhvr>
                                      <p:tavLst>
                                        <p:tav tm="0">
                                          <p:val>
                                            <p:strVal val="0-#ppt_w/2"/>
                                          </p:val>
                                        </p:tav>
                                        <p:tav tm="100000">
                                          <p:val>
                                            <p:strVal val="#ppt_x"/>
                                          </p:val>
                                        </p:tav>
                                      </p:tavLst>
                                    </p:anim>
                                    <p:anim calcmode="lin" valueType="num">
                                      <p:cBhvr>
                                        <p:cTn id="14" dur="1000" fill="hold"/>
                                        <p:tgtEl>
                                          <p:spTgt spid="538"/>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Class="entr" nodeType="clickEffect" presetSubtype="8" presetID="2" grpId="3" fill="hold">
                                  <p:stCondLst>
                                    <p:cond delay="0"/>
                                  </p:stCondLst>
                                  <p:iterate type="el" backwards="0">
                                    <p:tmAbs val="0"/>
                                  </p:iterate>
                                  <p:childTnLst>
                                    <p:set>
                                      <p:cBhvr>
                                        <p:cTn id="18" fill="hold"/>
                                        <p:tgtEl>
                                          <p:spTgt spid="536"/>
                                        </p:tgtEl>
                                        <p:attrNameLst>
                                          <p:attrName>style.visibility</p:attrName>
                                        </p:attrNameLst>
                                      </p:cBhvr>
                                      <p:to>
                                        <p:strVal val="visible"/>
                                      </p:to>
                                    </p:set>
                                    <p:anim calcmode="lin" valueType="num">
                                      <p:cBhvr>
                                        <p:cTn id="19" dur="1000" fill="hold"/>
                                        <p:tgtEl>
                                          <p:spTgt spid="536"/>
                                        </p:tgtEl>
                                        <p:attrNameLst>
                                          <p:attrName>ppt_x</p:attrName>
                                        </p:attrNameLst>
                                      </p:cBhvr>
                                      <p:tavLst>
                                        <p:tav tm="0">
                                          <p:val>
                                            <p:strVal val="0-#ppt_w/2"/>
                                          </p:val>
                                        </p:tav>
                                        <p:tav tm="100000">
                                          <p:val>
                                            <p:strVal val="#ppt_x"/>
                                          </p:val>
                                        </p:tav>
                                      </p:tavLst>
                                    </p:anim>
                                    <p:anim calcmode="lin" valueType="num">
                                      <p:cBhvr>
                                        <p:cTn id="20" dur="1000" fill="hold"/>
                                        <p:tgtEl>
                                          <p:spTgt spid="536"/>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Class="entr" nodeType="clickEffect" presetSubtype="8" presetID="2" grpId="4" fill="hold">
                                  <p:stCondLst>
                                    <p:cond delay="0"/>
                                  </p:stCondLst>
                                  <p:iterate type="el" backwards="0">
                                    <p:tmAbs val="0"/>
                                  </p:iterate>
                                  <p:childTnLst>
                                    <p:set>
                                      <p:cBhvr>
                                        <p:cTn id="24" fill="hold"/>
                                        <p:tgtEl>
                                          <p:spTgt spid="535"/>
                                        </p:tgtEl>
                                        <p:attrNameLst>
                                          <p:attrName>style.visibility</p:attrName>
                                        </p:attrNameLst>
                                      </p:cBhvr>
                                      <p:to>
                                        <p:strVal val="visible"/>
                                      </p:to>
                                    </p:set>
                                    <p:anim calcmode="lin" valueType="num">
                                      <p:cBhvr>
                                        <p:cTn id="25" dur="1000" fill="hold"/>
                                        <p:tgtEl>
                                          <p:spTgt spid="535"/>
                                        </p:tgtEl>
                                        <p:attrNameLst>
                                          <p:attrName>ppt_x</p:attrName>
                                        </p:attrNameLst>
                                      </p:cBhvr>
                                      <p:tavLst>
                                        <p:tav tm="0">
                                          <p:val>
                                            <p:strVal val="0-#ppt_w/2"/>
                                          </p:val>
                                        </p:tav>
                                        <p:tav tm="100000">
                                          <p:val>
                                            <p:strVal val="#ppt_x"/>
                                          </p:val>
                                        </p:tav>
                                      </p:tavLst>
                                    </p:anim>
                                    <p:anim calcmode="lin" valueType="num">
                                      <p:cBhvr>
                                        <p:cTn id="26" dur="1000" fill="hold"/>
                                        <p:tgtEl>
                                          <p:spTgt spid="535"/>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Class="entr" nodeType="clickEffect" presetSubtype="8" presetID="2" grpId="5" fill="hold">
                                  <p:stCondLst>
                                    <p:cond delay="0"/>
                                  </p:stCondLst>
                                  <p:iterate type="el" backwards="0">
                                    <p:tmAbs val="0"/>
                                  </p:iterate>
                                  <p:childTnLst>
                                    <p:set>
                                      <p:cBhvr>
                                        <p:cTn id="30" fill="hold"/>
                                        <p:tgtEl>
                                          <p:spTgt spid="537"/>
                                        </p:tgtEl>
                                        <p:attrNameLst>
                                          <p:attrName>style.visibility</p:attrName>
                                        </p:attrNameLst>
                                      </p:cBhvr>
                                      <p:to>
                                        <p:strVal val="visible"/>
                                      </p:to>
                                    </p:set>
                                    <p:anim calcmode="lin" valueType="num">
                                      <p:cBhvr>
                                        <p:cTn id="31" dur="1000" fill="hold"/>
                                        <p:tgtEl>
                                          <p:spTgt spid="537"/>
                                        </p:tgtEl>
                                        <p:attrNameLst>
                                          <p:attrName>ppt_x</p:attrName>
                                        </p:attrNameLst>
                                      </p:cBhvr>
                                      <p:tavLst>
                                        <p:tav tm="0">
                                          <p:val>
                                            <p:strVal val="0-#ppt_w/2"/>
                                          </p:val>
                                        </p:tav>
                                        <p:tav tm="100000">
                                          <p:val>
                                            <p:strVal val="#ppt_x"/>
                                          </p:val>
                                        </p:tav>
                                      </p:tavLst>
                                    </p:anim>
                                    <p:anim calcmode="lin" valueType="num">
                                      <p:cBhvr>
                                        <p:cTn id="32" dur="1000" fill="hold"/>
                                        <p:tgtEl>
                                          <p:spTgt spid="53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bldLst>
      <p:bldP build="whole" bldLvl="1" animBg="1" rev="0" advAuto="0" spid="534" grpId="1"/>
      <p:bldP build="whole" bldLvl="1" animBg="1" rev="0" advAuto="0" spid="535" grpId="4"/>
      <p:bldP build="whole" bldLvl="1" animBg="1" rev="0" advAuto="0" spid="538" grpId="2"/>
      <p:bldP build="whole" bldLvl="1" animBg="1" rev="0" advAuto="0" spid="537" grpId="5"/>
      <p:bldP build="whole" bldLvl="1" animBg="1" rev="0" advAuto="0" spid="536" grpId="3"/>
    </p:bldLst>
  </p:timing>
</p:sld>
</file>

<file path=ppt/slides/slide25.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bg>
      <p:bgPr>
        <a:solidFill>
          <a:srgbClr val="185780"/>
        </a:solidFill>
      </p:bgPr>
    </p:bg>
    <p:spTree>
      <p:nvGrpSpPr>
        <p:cNvPr id="1" name=""/>
        <p:cNvGrpSpPr/>
        <p:nvPr/>
      </p:nvGrpSpPr>
      <p:grpSpPr>
        <a:xfrm>
          <a:off x="0" y="0"/>
          <a:ext cx="0" cy="0"/>
          <a:chOff x="0" y="0"/>
          <a:chExt cx="0" cy="0"/>
        </a:xfrm>
      </p:grpSpPr>
      <p:sp>
        <p:nvSpPr>
          <p:cNvPr id="540" name="Let’s try it together…"/>
          <p:cNvSpPr txBox="1"/>
          <p:nvPr/>
        </p:nvSpPr>
        <p:spPr>
          <a:xfrm>
            <a:off x="814736" y="616703"/>
            <a:ext cx="5956333" cy="259334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nSpc>
                <a:spcPct val="80000"/>
              </a:lnSpc>
              <a:defRPr b="1" i="1" sz="8000">
                <a:solidFill>
                  <a:srgbClr val="FFFFFF"/>
                </a:solidFill>
                <a:latin typeface="Avenir Next Regular"/>
                <a:ea typeface="Avenir Next Regular"/>
                <a:cs typeface="Avenir Next Regular"/>
                <a:sym typeface="Avenir Next Regular"/>
              </a:defRPr>
            </a:lvl1pPr>
          </a:lstStyle>
          <a:p>
            <a:pPr/>
            <a:r>
              <a:t>Let’s try it together…</a:t>
            </a:r>
          </a:p>
        </p:txBody>
      </p:sp>
      <p:sp>
        <p:nvSpPr>
          <p:cNvPr id="541" name="What APPLICATIONS can we make from what we’ve OBSERVED?"/>
          <p:cNvSpPr txBox="1"/>
          <p:nvPr/>
        </p:nvSpPr>
        <p:spPr>
          <a:xfrm>
            <a:off x="1179402" y="3620369"/>
            <a:ext cx="7570361" cy="364236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nSpc>
                <a:spcPct val="80000"/>
              </a:lnSpc>
              <a:defRPr b="1" i="1" sz="6000">
                <a:solidFill>
                  <a:srgbClr val="90CBF0"/>
                </a:solidFill>
                <a:latin typeface="Avenir Next Regular"/>
                <a:ea typeface="Avenir Next Regular"/>
                <a:cs typeface="Avenir Next Regular"/>
                <a:sym typeface="Avenir Next Regular"/>
              </a:defRPr>
            </a:lvl1pPr>
          </a:lstStyle>
          <a:p>
            <a:pPr/>
            <a:r>
              <a:t>What APPLICATIONS can we make from what we’ve OBSERVED?</a:t>
            </a:r>
          </a:p>
        </p:txBody>
      </p:sp>
      <p:pic>
        <p:nvPicPr>
          <p:cNvPr id="542" name="Matthew 14.13-21 image.png" descr="Matthew 14.13-21 image.png"/>
          <p:cNvPicPr>
            <a:picLocks noChangeAspect="1"/>
          </p:cNvPicPr>
          <p:nvPr/>
        </p:nvPicPr>
        <p:blipFill>
          <a:blip r:embed="rId3">
            <a:extLst/>
          </a:blip>
          <a:stretch>
            <a:fillRect/>
          </a:stretch>
        </p:blipFill>
        <p:spPr>
          <a:xfrm>
            <a:off x="9378856" y="462053"/>
            <a:ext cx="14550175" cy="12791895"/>
          </a:xfrm>
          <a:prstGeom prst="rect">
            <a:avLst/>
          </a:prstGeom>
          <a:ln w="12700">
            <a:miter lim="400000"/>
          </a:ln>
        </p:spPr>
      </p:pic>
      <p:sp>
        <p:nvSpPr>
          <p:cNvPr id="543" name="Rounded Rectangle"/>
          <p:cNvSpPr/>
          <p:nvPr/>
        </p:nvSpPr>
        <p:spPr>
          <a:xfrm>
            <a:off x="9317754" y="1773689"/>
            <a:ext cx="7050780" cy="5950805"/>
          </a:xfrm>
          <a:prstGeom prst="roundRect">
            <a:avLst>
              <a:gd name="adj" fmla="val 7332"/>
            </a:avLst>
          </a:prstGeom>
          <a:ln w="114300">
            <a:solidFill>
              <a:schemeClr val="accent4"/>
            </a:solidFill>
            <a:miter lim="400000"/>
          </a:ln>
        </p:spPr>
        <p:txBody>
          <a:bodyPr lIns="50800" tIns="50800" rIns="50800" bIns="50800" anchor="ctr"/>
          <a:lstStyle/>
          <a:p>
            <a:pPr algn="ctr">
              <a:lnSpc>
                <a:spcPct val="80000"/>
              </a:lnSpc>
              <a:spcBef>
                <a:spcPts val="0"/>
              </a:spcBef>
              <a:defRPr cap="all" sz="4000">
                <a:solidFill>
                  <a:srgbClr val="FFFFFF"/>
                </a:solidFill>
                <a:latin typeface="+mn-lt"/>
                <a:ea typeface="+mn-ea"/>
                <a:cs typeface="+mn-cs"/>
                <a:sym typeface="DIN Condensed Bold"/>
              </a:defRPr>
            </a:pPr>
          </a:p>
        </p:txBody>
      </p:sp>
    </p:spTree>
  </p:cSld>
  <p:clrMapOvr>
    <a:masterClrMapping/>
  </p:clrMapOvr>
  <p:transition xmlns:p14="http://schemas.microsoft.com/office/powerpoint/2010/main" spd="med" advClick="1"/>
</p:sld>
</file>

<file path=ppt/slides/slide26.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bg>
      <p:bgPr>
        <a:solidFill>
          <a:srgbClr val="185780"/>
        </a:solidFill>
      </p:bgPr>
    </p:bg>
    <p:spTree>
      <p:nvGrpSpPr>
        <p:cNvPr id="1" name=""/>
        <p:cNvGrpSpPr/>
        <p:nvPr/>
      </p:nvGrpSpPr>
      <p:grpSpPr>
        <a:xfrm>
          <a:off x="0" y="0"/>
          <a:ext cx="0" cy="0"/>
          <a:chOff x="0" y="0"/>
          <a:chExt cx="0" cy="0"/>
        </a:xfrm>
      </p:grpSpPr>
      <p:pic>
        <p:nvPicPr>
          <p:cNvPr id="547" name="Digging for Gold.png" descr="Digging for Gold.png"/>
          <p:cNvPicPr>
            <a:picLocks noChangeAspect="1"/>
          </p:cNvPicPr>
          <p:nvPr/>
        </p:nvPicPr>
        <p:blipFill>
          <a:blip r:embed="rId2">
            <a:extLst/>
          </a:blip>
          <a:srcRect l="2" t="293" r="845" b="606"/>
          <a:stretch>
            <a:fillRect/>
          </a:stretch>
        </p:blipFill>
        <p:spPr>
          <a:xfrm>
            <a:off x="17579988" y="922165"/>
            <a:ext cx="5535353" cy="5532475"/>
          </a:xfrm>
          <a:custGeom>
            <a:avLst/>
            <a:gdLst/>
            <a:ahLst/>
            <a:cxnLst>
              <a:cxn ang="0">
                <a:pos x="wd2" y="hd2"/>
              </a:cxn>
              <a:cxn ang="5400000">
                <a:pos x="wd2" y="hd2"/>
              </a:cxn>
              <a:cxn ang="10800000">
                <a:pos x="wd2" y="hd2"/>
              </a:cxn>
              <a:cxn ang="16200000">
                <a:pos x="wd2" y="hd2"/>
              </a:cxn>
            </a:cxnLst>
            <a:rect l="0" t="0" r="r" b="b"/>
            <a:pathLst>
              <a:path w="21570" h="21590" fill="norm" stroke="1" extrusionOk="0">
                <a:moveTo>
                  <a:pt x="10981" y="2"/>
                </a:moveTo>
                <a:cubicBezTo>
                  <a:pt x="10355" y="-9"/>
                  <a:pt x="9726" y="31"/>
                  <a:pt x="9138" y="121"/>
                </a:cubicBezTo>
                <a:cubicBezTo>
                  <a:pt x="8638" y="197"/>
                  <a:pt x="7730" y="422"/>
                  <a:pt x="7300" y="576"/>
                </a:cubicBezTo>
                <a:cubicBezTo>
                  <a:pt x="6683" y="798"/>
                  <a:pt x="6545" y="857"/>
                  <a:pt x="6057" y="1097"/>
                </a:cubicBezTo>
                <a:cubicBezTo>
                  <a:pt x="4925" y="1652"/>
                  <a:pt x="4093" y="2251"/>
                  <a:pt x="3186" y="3158"/>
                </a:cubicBezTo>
                <a:cubicBezTo>
                  <a:pt x="2187" y="4158"/>
                  <a:pt x="1492" y="5164"/>
                  <a:pt x="936" y="6417"/>
                </a:cubicBezTo>
                <a:cubicBezTo>
                  <a:pt x="489" y="7423"/>
                  <a:pt x="152" y="8694"/>
                  <a:pt x="75" y="9661"/>
                </a:cubicBezTo>
                <a:cubicBezTo>
                  <a:pt x="63" y="9809"/>
                  <a:pt x="41" y="9937"/>
                  <a:pt x="27" y="9946"/>
                </a:cubicBezTo>
                <a:cubicBezTo>
                  <a:pt x="9" y="9957"/>
                  <a:pt x="0" y="10369"/>
                  <a:pt x="0" y="10787"/>
                </a:cubicBezTo>
                <a:cubicBezTo>
                  <a:pt x="1" y="11205"/>
                  <a:pt x="11" y="11629"/>
                  <a:pt x="28" y="11662"/>
                </a:cubicBezTo>
                <a:cubicBezTo>
                  <a:pt x="44" y="11691"/>
                  <a:pt x="72" y="11869"/>
                  <a:pt x="90" y="12056"/>
                </a:cubicBezTo>
                <a:cubicBezTo>
                  <a:pt x="262" y="13815"/>
                  <a:pt x="1020" y="15722"/>
                  <a:pt x="2150" y="17246"/>
                </a:cubicBezTo>
                <a:cubicBezTo>
                  <a:pt x="4008" y="19749"/>
                  <a:pt x="6854" y="21315"/>
                  <a:pt x="10008" y="21568"/>
                </a:cubicBezTo>
                <a:cubicBezTo>
                  <a:pt x="10189" y="21583"/>
                  <a:pt x="10395" y="21589"/>
                  <a:pt x="10618" y="21590"/>
                </a:cubicBezTo>
                <a:cubicBezTo>
                  <a:pt x="11284" y="21591"/>
                  <a:pt x="12083" y="21531"/>
                  <a:pt x="12678" y="21429"/>
                </a:cubicBezTo>
                <a:cubicBezTo>
                  <a:pt x="13370" y="21310"/>
                  <a:pt x="14369" y="21013"/>
                  <a:pt x="15025" y="20730"/>
                </a:cubicBezTo>
                <a:cubicBezTo>
                  <a:pt x="18503" y="19233"/>
                  <a:pt x="20906" y="16105"/>
                  <a:pt x="21470" y="12342"/>
                </a:cubicBezTo>
                <a:cubicBezTo>
                  <a:pt x="21565" y="11707"/>
                  <a:pt x="21600" y="10559"/>
                  <a:pt x="21544" y="9894"/>
                </a:cubicBezTo>
                <a:cubicBezTo>
                  <a:pt x="21288" y="6857"/>
                  <a:pt x="19747" y="4039"/>
                  <a:pt x="17345" y="2212"/>
                </a:cubicBezTo>
                <a:cubicBezTo>
                  <a:pt x="16011" y="1197"/>
                  <a:pt x="14434" y="492"/>
                  <a:pt x="12809" y="183"/>
                </a:cubicBezTo>
                <a:cubicBezTo>
                  <a:pt x="12232" y="73"/>
                  <a:pt x="11607" y="12"/>
                  <a:pt x="10981" y="2"/>
                </a:cubicBezTo>
                <a:close/>
              </a:path>
            </a:pathLst>
          </a:custGeom>
          <a:ln w="12700">
            <a:miter lim="400000"/>
          </a:ln>
        </p:spPr>
      </p:pic>
      <p:sp>
        <p:nvSpPr>
          <p:cNvPr id="548" name="This Method works really great with Historical Narrative Stories (Gospels, Acts, O.T. History)"/>
          <p:cNvSpPr txBox="1"/>
          <p:nvPr/>
        </p:nvSpPr>
        <p:spPr>
          <a:xfrm>
            <a:off x="1158768" y="901622"/>
            <a:ext cx="16384280" cy="3700782"/>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nSpc>
                <a:spcPct val="80000"/>
              </a:lnSpc>
              <a:defRPr b="1" i="1" sz="8000">
                <a:solidFill>
                  <a:srgbClr val="FFFFFF"/>
                </a:solidFill>
                <a:latin typeface="Avenir Next Regular"/>
                <a:ea typeface="Avenir Next Regular"/>
                <a:cs typeface="Avenir Next Regular"/>
                <a:sym typeface="Avenir Next Regular"/>
              </a:defRPr>
            </a:lvl1pPr>
          </a:lstStyle>
          <a:p>
            <a:pPr/>
            <a:r>
              <a:t>This Method works really great with Historical Narrative Stories (Gospels, Acts, O.T. History)</a:t>
            </a:r>
          </a:p>
        </p:txBody>
      </p:sp>
      <p:sp>
        <p:nvSpPr>
          <p:cNvPr id="549" name="BUT"/>
          <p:cNvSpPr txBox="1"/>
          <p:nvPr/>
        </p:nvSpPr>
        <p:spPr>
          <a:xfrm>
            <a:off x="2184448" y="5321520"/>
            <a:ext cx="3449778" cy="22987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nSpc>
                <a:spcPct val="90000"/>
              </a:lnSpc>
              <a:spcBef>
                <a:spcPts val="500"/>
              </a:spcBef>
              <a:defRPr sz="12700">
                <a:solidFill>
                  <a:srgbClr val="90CCF0"/>
                </a:solidFill>
                <a:latin typeface="Avenir Next Heavy"/>
                <a:ea typeface="Avenir Next Heavy"/>
                <a:cs typeface="Avenir Next Heavy"/>
                <a:sym typeface="Avenir Next Heavy"/>
              </a:defRPr>
            </a:lvl1pPr>
          </a:lstStyle>
          <a:p>
            <a:pPr/>
            <a:r>
              <a:t>BUT</a:t>
            </a:r>
          </a:p>
        </p:txBody>
      </p:sp>
      <p:sp>
        <p:nvSpPr>
          <p:cNvPr id="550" name="New Testament Letters are a bit different."/>
          <p:cNvSpPr txBox="1"/>
          <p:nvPr/>
        </p:nvSpPr>
        <p:spPr>
          <a:xfrm>
            <a:off x="3146469" y="7872124"/>
            <a:ext cx="20812852" cy="14859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nSpc>
                <a:spcPct val="80000"/>
              </a:lnSpc>
              <a:defRPr b="1" i="1" sz="8000">
                <a:solidFill>
                  <a:srgbClr val="FFFFFF"/>
                </a:solidFill>
                <a:latin typeface="Avenir Next Regular"/>
                <a:ea typeface="Avenir Next Regular"/>
                <a:cs typeface="Avenir Next Regular"/>
                <a:sym typeface="Avenir Next Regular"/>
              </a:defRPr>
            </a:lvl1pPr>
          </a:lstStyle>
          <a:p>
            <a:pPr/>
            <a:r>
              <a:t>New Testament Letters are a bit different.</a:t>
            </a:r>
          </a:p>
        </p:txBody>
      </p:sp>
      <p:sp>
        <p:nvSpPr>
          <p:cNvPr id="551" name="I would only suggest with 5th grade +"/>
          <p:cNvSpPr txBox="1"/>
          <p:nvPr/>
        </p:nvSpPr>
        <p:spPr>
          <a:xfrm>
            <a:off x="3241290" y="9609928"/>
            <a:ext cx="19567953" cy="14859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nSpc>
                <a:spcPct val="80000"/>
              </a:lnSpc>
              <a:defRPr b="1" i="1" sz="8000">
                <a:solidFill>
                  <a:srgbClr val="FFFFFF"/>
                </a:solidFill>
                <a:latin typeface="Avenir Next Regular"/>
                <a:ea typeface="Avenir Next Regular"/>
                <a:cs typeface="Avenir Next Regular"/>
                <a:sym typeface="Avenir Next Regular"/>
              </a:defRPr>
            </a:lvl1pPr>
          </a:lstStyle>
          <a:p>
            <a:pPr/>
            <a:r>
              <a:t>I would only suggest with 5th grade +</a:t>
            </a:r>
          </a:p>
        </p:txBody>
      </p:sp>
    </p:spTree>
  </p:cSld>
  <p:clrMapOvr>
    <a:masterClrMapping/>
  </p:clrMapOvr>
  <mc:AlternateContent xmlns:mc="http://schemas.openxmlformats.org/markup-compatibility/2006">
    <mc:Choice xmlns:p14="http://schemas.microsoft.com/office/powerpoint/2010/main" Requires="p14">
      <p:transition spd="slow" advClick="1" p14:dur="1500">
        <p:fade/>
      </p:transition>
    </mc:Choice>
    <mc:Fallback>
      <p:transition spd="slow">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bg>
      <p:bgPr>
        <a:solidFill>
          <a:srgbClr val="185780"/>
        </a:solidFill>
      </p:bgPr>
    </p:bg>
    <p:spTree>
      <p:nvGrpSpPr>
        <p:cNvPr id="1" name=""/>
        <p:cNvGrpSpPr/>
        <p:nvPr/>
      </p:nvGrpSpPr>
      <p:grpSpPr>
        <a:xfrm>
          <a:off x="0" y="0"/>
          <a:ext cx="0" cy="0"/>
          <a:chOff x="0" y="0"/>
          <a:chExt cx="0" cy="0"/>
        </a:xfrm>
      </p:grpSpPr>
      <p:sp>
        <p:nvSpPr>
          <p:cNvPr id="553" name="Are NOT always the best first step for OBSERVATION."/>
          <p:cNvSpPr txBox="1"/>
          <p:nvPr/>
        </p:nvSpPr>
        <p:spPr>
          <a:xfrm>
            <a:off x="4417115" y="8193208"/>
            <a:ext cx="15549769" cy="232156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a:lnSpc>
                <a:spcPct val="90000"/>
              </a:lnSpc>
              <a:spcBef>
                <a:spcPts val="500"/>
              </a:spcBef>
              <a:defRPr b="1" sz="6700">
                <a:solidFill>
                  <a:srgbClr val="FFFFFF"/>
                </a:solidFill>
                <a:latin typeface="Avenir Next Regular"/>
                <a:ea typeface="Avenir Next Regular"/>
                <a:cs typeface="Avenir Next Regular"/>
                <a:sym typeface="Avenir Next Regular"/>
              </a:defRPr>
            </a:pPr>
            <a:r>
              <a:t>Are NOT always the best</a:t>
            </a:r>
            <a:r>
              <a:rPr cap="all"/>
              <a:t> first step</a:t>
            </a:r>
            <a:r>
              <a:t> for OBSERVATION.</a:t>
            </a:r>
          </a:p>
        </p:txBody>
      </p:sp>
      <p:grpSp>
        <p:nvGrpSpPr>
          <p:cNvPr id="559" name="Group"/>
          <p:cNvGrpSpPr/>
          <p:nvPr/>
        </p:nvGrpSpPr>
        <p:grpSpPr>
          <a:xfrm>
            <a:off x="3413696" y="1267535"/>
            <a:ext cx="17110948" cy="5590239"/>
            <a:chOff x="0" y="0"/>
            <a:chExt cx="17110946" cy="5590237"/>
          </a:xfrm>
        </p:grpSpPr>
        <p:sp>
          <p:nvSpPr>
            <p:cNvPr id="554" name="Who"/>
            <p:cNvSpPr txBox="1"/>
            <p:nvPr/>
          </p:nvSpPr>
          <p:spPr>
            <a:xfrm rot="21000000">
              <a:off x="169224" y="329535"/>
              <a:ext cx="3996551" cy="22987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lnSpc>
                  <a:spcPct val="90000"/>
                </a:lnSpc>
                <a:spcBef>
                  <a:spcPts val="500"/>
                </a:spcBef>
                <a:defRPr sz="12700">
                  <a:solidFill>
                    <a:srgbClr val="90CCF0"/>
                  </a:solidFill>
                  <a:latin typeface="Avenir Next Heavy"/>
                  <a:ea typeface="Avenir Next Heavy"/>
                  <a:cs typeface="Avenir Next Heavy"/>
                  <a:sym typeface="Avenir Next Heavy"/>
                </a:defRPr>
              </a:lvl1pPr>
            </a:lstStyle>
            <a:p>
              <a:pPr/>
              <a:r>
                <a:t>Who</a:t>
              </a:r>
            </a:p>
          </p:txBody>
        </p:sp>
        <p:sp>
          <p:nvSpPr>
            <p:cNvPr id="555" name="What"/>
            <p:cNvSpPr txBox="1"/>
            <p:nvPr/>
          </p:nvSpPr>
          <p:spPr>
            <a:xfrm rot="480000">
              <a:off x="2193756" y="2899881"/>
              <a:ext cx="4541712" cy="22987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lnSpc>
                  <a:spcPct val="90000"/>
                </a:lnSpc>
                <a:spcBef>
                  <a:spcPts val="500"/>
                </a:spcBef>
                <a:defRPr sz="12700">
                  <a:solidFill>
                    <a:srgbClr val="90CCF0"/>
                  </a:solidFill>
                  <a:latin typeface="Avenir Next Heavy"/>
                  <a:ea typeface="Avenir Next Heavy"/>
                  <a:cs typeface="Avenir Next Heavy"/>
                  <a:sym typeface="Avenir Next Heavy"/>
                </a:defRPr>
              </a:lvl1pPr>
            </a:lstStyle>
            <a:p>
              <a:pPr/>
              <a:r>
                <a:t>What</a:t>
              </a:r>
            </a:p>
          </p:txBody>
        </p:sp>
        <p:sp>
          <p:nvSpPr>
            <p:cNvPr id="556" name="When"/>
            <p:cNvSpPr txBox="1"/>
            <p:nvPr/>
          </p:nvSpPr>
          <p:spPr>
            <a:xfrm rot="21300000">
              <a:off x="5771219" y="1072864"/>
              <a:ext cx="5015905" cy="22987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lnSpc>
                  <a:spcPct val="90000"/>
                </a:lnSpc>
                <a:spcBef>
                  <a:spcPts val="500"/>
                </a:spcBef>
                <a:defRPr sz="12700">
                  <a:solidFill>
                    <a:srgbClr val="90CCF0"/>
                  </a:solidFill>
                  <a:latin typeface="Avenir Next Heavy"/>
                  <a:ea typeface="Avenir Next Heavy"/>
                  <a:cs typeface="Avenir Next Heavy"/>
                  <a:sym typeface="Avenir Next Heavy"/>
                </a:defRPr>
              </a:lvl1pPr>
            </a:lstStyle>
            <a:p>
              <a:pPr/>
              <a:r>
                <a:t>When</a:t>
              </a:r>
            </a:p>
          </p:txBody>
        </p:sp>
        <p:sp>
          <p:nvSpPr>
            <p:cNvPr id="557" name="Where"/>
            <p:cNvSpPr txBox="1"/>
            <p:nvPr/>
          </p:nvSpPr>
          <p:spPr>
            <a:xfrm rot="240000">
              <a:off x="8711762" y="3097396"/>
              <a:ext cx="5646548" cy="22987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lnSpc>
                  <a:spcPct val="90000"/>
                </a:lnSpc>
                <a:spcBef>
                  <a:spcPts val="500"/>
                </a:spcBef>
                <a:defRPr sz="12700">
                  <a:solidFill>
                    <a:srgbClr val="90CCF0"/>
                  </a:solidFill>
                  <a:latin typeface="Avenir Next Heavy"/>
                  <a:ea typeface="Avenir Next Heavy"/>
                  <a:cs typeface="Avenir Next Heavy"/>
                  <a:sym typeface="Avenir Next Heavy"/>
                </a:defRPr>
              </a:lvl1pPr>
            </a:lstStyle>
            <a:p>
              <a:pPr/>
              <a:r>
                <a:t>Where</a:t>
              </a:r>
            </a:p>
          </p:txBody>
        </p:sp>
        <p:sp>
          <p:nvSpPr>
            <p:cNvPr id="558" name="How"/>
            <p:cNvSpPr txBox="1"/>
            <p:nvPr/>
          </p:nvSpPr>
          <p:spPr>
            <a:xfrm>
              <a:off x="13062784" y="1072864"/>
              <a:ext cx="4048164" cy="22987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lnSpc>
                  <a:spcPct val="90000"/>
                </a:lnSpc>
                <a:spcBef>
                  <a:spcPts val="500"/>
                </a:spcBef>
                <a:defRPr sz="12700">
                  <a:solidFill>
                    <a:srgbClr val="90CCF0"/>
                  </a:solidFill>
                  <a:latin typeface="Avenir Next Heavy"/>
                  <a:ea typeface="Avenir Next Heavy"/>
                  <a:cs typeface="Avenir Next Heavy"/>
                  <a:sym typeface="Avenir Next Heavy"/>
                </a:defRPr>
              </a:lvl1pPr>
            </a:lstStyle>
            <a:p>
              <a:pPr/>
              <a:r>
                <a:t>How</a:t>
              </a:r>
            </a:p>
          </p:txBody>
        </p:sp>
      </p:grpSp>
    </p:spTree>
  </p:cSld>
  <p:clrMapOvr>
    <a:masterClrMapping/>
  </p:clrMapOvr>
  <mc:AlternateContent xmlns:mc="http://schemas.openxmlformats.org/markup-compatibility/2006">
    <mc:Choice xmlns:p14="http://schemas.microsoft.com/office/powerpoint/2010/main" Requires="p14">
      <p:transition spd="slow" advClick="1" p14:dur="1500">
        <p:fade/>
      </p:transition>
    </mc:Choice>
    <mc:Fallback>
      <p:transition spd="slow">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bg>
      <p:bgPr>
        <a:solidFill>
          <a:srgbClr val="185780"/>
        </a:solidFill>
      </p:bgPr>
    </p:bg>
    <p:spTree>
      <p:nvGrpSpPr>
        <p:cNvPr id="1" name=""/>
        <p:cNvGrpSpPr/>
        <p:nvPr/>
      </p:nvGrpSpPr>
      <p:grpSpPr>
        <a:xfrm>
          <a:off x="0" y="0"/>
          <a:ext cx="0" cy="0"/>
          <a:chOff x="0" y="0"/>
          <a:chExt cx="0" cy="0"/>
        </a:xfrm>
      </p:grpSpPr>
      <p:sp>
        <p:nvSpPr>
          <p:cNvPr id="561" name="Paul &amp; Peter use long sentences."/>
          <p:cNvSpPr txBox="1"/>
          <p:nvPr/>
        </p:nvSpPr>
        <p:spPr>
          <a:xfrm>
            <a:off x="6828699" y="9344223"/>
            <a:ext cx="10252910" cy="229616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nSpc>
                <a:spcPct val="80000"/>
              </a:lnSpc>
              <a:defRPr b="1" i="1" sz="7000">
                <a:solidFill>
                  <a:srgbClr val="90CCF0"/>
                </a:solidFill>
                <a:latin typeface="Avenir Next Regular"/>
                <a:ea typeface="Avenir Next Regular"/>
                <a:cs typeface="Avenir Next Regular"/>
                <a:sym typeface="Avenir Next Regular"/>
              </a:defRPr>
            </a:lvl1pPr>
          </a:lstStyle>
          <a:p>
            <a:pPr/>
            <a:r>
              <a:t>Paul &amp; Peter use long sentences.</a:t>
            </a:r>
          </a:p>
        </p:txBody>
      </p:sp>
      <p:sp>
        <p:nvSpPr>
          <p:cNvPr id="562" name="They hate the   .…"/>
          <p:cNvSpPr txBox="1"/>
          <p:nvPr/>
        </p:nvSpPr>
        <p:spPr>
          <a:xfrm>
            <a:off x="13842601" y="10782324"/>
            <a:ext cx="6756707" cy="20955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p>
            <a:pPr>
              <a:lnSpc>
                <a:spcPct val="50000"/>
              </a:lnSpc>
              <a:defRPr b="1" i="1" sz="6000">
                <a:solidFill>
                  <a:srgbClr val="D6D6D6"/>
                </a:solidFill>
                <a:latin typeface="Avenir Next Regular"/>
                <a:ea typeface="Avenir Next Regular"/>
                <a:cs typeface="Avenir Next Regular"/>
                <a:sym typeface="Avenir Next Regular"/>
              </a:defRPr>
            </a:pPr>
            <a:r>
              <a:t>They hate the   .     </a:t>
            </a:r>
          </a:p>
          <a:p>
            <a:pPr>
              <a:lnSpc>
                <a:spcPct val="50000"/>
              </a:lnSpc>
              <a:defRPr b="1" i="1" sz="6000">
                <a:solidFill>
                  <a:srgbClr val="D6D6D6"/>
                </a:solidFill>
                <a:latin typeface="Avenir Next Regular"/>
                <a:ea typeface="Avenir Next Regular"/>
                <a:cs typeface="Avenir Next Regular"/>
                <a:sym typeface="Avenir Next Regular"/>
              </a:defRPr>
            </a:pPr>
            <a:r>
              <a:t>They love the   ,</a:t>
            </a:r>
          </a:p>
        </p:txBody>
      </p:sp>
      <p:sp>
        <p:nvSpPr>
          <p:cNvPr id="563" name="Breaking down the SENTENCES really helps."/>
          <p:cNvSpPr txBox="1"/>
          <p:nvPr/>
        </p:nvSpPr>
        <p:spPr>
          <a:xfrm>
            <a:off x="1243928" y="1245449"/>
            <a:ext cx="10097867" cy="601726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nSpc>
                <a:spcPct val="80000"/>
              </a:lnSpc>
              <a:defRPr b="1" i="1" sz="10000">
                <a:solidFill>
                  <a:srgbClr val="FFFFFF"/>
                </a:solidFill>
                <a:latin typeface="Avenir Next Regular"/>
                <a:ea typeface="Avenir Next Regular"/>
                <a:cs typeface="Avenir Next Regular"/>
                <a:sym typeface="Avenir Next Regular"/>
              </a:defRPr>
            </a:lvl1pPr>
          </a:lstStyle>
          <a:p>
            <a:pPr/>
            <a:r>
              <a:t>Breaking down the SENTENCES really helps.</a:t>
            </a:r>
          </a:p>
        </p:txBody>
      </p:sp>
      <p:pic>
        <p:nvPicPr>
          <p:cNvPr id="564" name="mother-and-son-cutting-food.jpg" descr="mother-and-son-cutting-food.jpg"/>
          <p:cNvPicPr>
            <a:picLocks noChangeAspect="1"/>
          </p:cNvPicPr>
          <p:nvPr/>
        </p:nvPicPr>
        <p:blipFill>
          <a:blip r:embed="rId2">
            <a:extLst/>
          </a:blip>
          <a:stretch>
            <a:fillRect/>
          </a:stretch>
        </p:blipFill>
        <p:spPr>
          <a:xfrm>
            <a:off x="11282495" y="713644"/>
            <a:ext cx="12310627" cy="8192585"/>
          </a:xfrm>
          <a:prstGeom prst="rect">
            <a:avLst/>
          </a:prstGeom>
          <a:ln w="12700">
            <a:miter lim="400000"/>
          </a:ln>
        </p:spPr>
      </p:pic>
    </p:spTree>
  </p:cSld>
  <p:clrMapOvr>
    <a:masterClrMapping/>
  </p:clrMapOvr>
  <mc:AlternateContent xmlns:mc="http://schemas.openxmlformats.org/markup-compatibility/2006">
    <mc:Choice xmlns:p14="http://schemas.microsoft.com/office/powerpoint/2010/main" Requires="p14">
      <p:transition spd="slow" advClick="1" p14:dur="1500">
        <p:fade/>
      </p:transition>
    </mc:Choice>
    <mc:Fallback>
      <p:transition spd="slow">
        <p:fade/>
      </p:transition>
    </mc:Fallback>
  </mc:AlternateContent>
  <p:timing>
    <p:tnLst>
      <p:par>
        <p:cTn id="1" nodeType="tmRoot" restart="never" dur="indefinite" fill="hold">
          <p:childTnLst>
            <p:seq concurrent="1" prevAc="none" nextAc="seek">
              <p:cTn id="2" nodeType="mainSeq" dur="indefinite" fill="hold">
                <p:childTnLst>
                  <p:par>
                    <p:cTn id="3" fill="hold">
                      <p:stCondLst>
                        <p:cond delay="indefinite"/>
                      </p:stCondLst>
                      <p:childTnLst>
                        <p:par>
                          <p:cTn id="4" fill="hold">
                            <p:stCondLst>
                              <p:cond delay="0"/>
                            </p:stCondLst>
                            <p:childTnLst>
                              <p:par>
                                <p:cTn id="5" presetClass="entr" nodeType="clickEffect" presetSubtype="8" presetID="2" grpId="1" fill="hold">
                                  <p:stCondLst>
                                    <p:cond delay="0"/>
                                  </p:stCondLst>
                                  <p:iterate type="lt" backwards="0">
                                    <p:tmAbs val="0"/>
                                  </p:iterate>
                                  <p:childTnLst>
                                    <p:set>
                                      <p:cBhvr>
                                        <p:cTn id="6" fill="hold"/>
                                        <p:tgtEl>
                                          <p:spTgt spid="561"/>
                                        </p:tgtEl>
                                        <p:attrNameLst>
                                          <p:attrName>style.visibility</p:attrName>
                                        </p:attrNameLst>
                                      </p:cBhvr>
                                      <p:to>
                                        <p:strVal val="visible"/>
                                      </p:to>
                                    </p:set>
                                    <p:anim calcmode="lin" valueType="num">
                                      <p:cBhvr>
                                        <p:cTn id="7" dur="1000" fill="hold"/>
                                        <p:tgtEl>
                                          <p:spTgt spid="561"/>
                                        </p:tgtEl>
                                        <p:attrNameLst>
                                          <p:attrName>ppt_x</p:attrName>
                                        </p:attrNameLst>
                                      </p:cBhvr>
                                      <p:tavLst>
                                        <p:tav tm="0">
                                          <p:val>
                                            <p:strVal val="0-#ppt_w/2"/>
                                          </p:val>
                                        </p:tav>
                                        <p:tav tm="100000">
                                          <p:val>
                                            <p:strVal val="#ppt_x"/>
                                          </p:val>
                                        </p:tav>
                                      </p:tavLst>
                                    </p:anim>
                                    <p:anim calcmode="lin" valueType="num">
                                      <p:cBhvr>
                                        <p:cTn id="8" dur="1000" fill="hold"/>
                                        <p:tgtEl>
                                          <p:spTgt spid="561"/>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Class="entr" nodeType="clickEffect" presetSubtype="1" presetID="2" grpId="2" fill="hold">
                                  <p:stCondLst>
                                    <p:cond delay="0"/>
                                  </p:stCondLst>
                                  <p:iterate type="lt" backwards="0">
                                    <p:tmAbs val="0"/>
                                  </p:iterate>
                                  <p:childTnLst>
                                    <p:set>
                                      <p:cBhvr>
                                        <p:cTn id="12" fill="hold"/>
                                        <p:tgtEl>
                                          <p:spTgt spid="562"/>
                                        </p:tgtEl>
                                        <p:attrNameLst>
                                          <p:attrName>style.visibility</p:attrName>
                                        </p:attrNameLst>
                                      </p:cBhvr>
                                      <p:to>
                                        <p:strVal val="visible"/>
                                      </p:to>
                                    </p:set>
                                    <p:anim calcmode="lin" valueType="num">
                                      <p:cBhvr>
                                        <p:cTn id="13" dur="1000" fill="hold"/>
                                        <p:tgtEl>
                                          <p:spTgt spid="562"/>
                                        </p:tgtEl>
                                        <p:attrNameLst>
                                          <p:attrName>ppt_x</p:attrName>
                                        </p:attrNameLst>
                                      </p:cBhvr>
                                      <p:tavLst>
                                        <p:tav tm="0">
                                          <p:val>
                                            <p:strVal val="#ppt_x"/>
                                          </p:val>
                                        </p:tav>
                                        <p:tav tm="100000">
                                          <p:val>
                                            <p:strVal val="#ppt_x"/>
                                          </p:val>
                                        </p:tav>
                                      </p:tavLst>
                                    </p:anim>
                                    <p:anim calcmode="lin" valueType="num">
                                      <p:cBhvr>
                                        <p:cTn id="14" dur="1000" fill="hold"/>
                                        <p:tgtEl>
                                          <p:spTgt spid="562"/>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bldLst>
      <p:bldP build="whole" bldLvl="1" animBg="1" rev="0" advAuto="0" spid="561" grpId="1"/>
      <p:bldP build="whole" bldLvl="1" animBg="1" rev="0" advAuto="0" spid="562" grpId="2"/>
    </p:bldLst>
  </p:timing>
</p:sld>
</file>

<file path=ppt/slides/slide29.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bg>
      <p:bgPr>
        <a:solidFill>
          <a:srgbClr val="185780"/>
        </a:solidFill>
      </p:bgPr>
    </p:bg>
    <p:spTree>
      <p:nvGrpSpPr>
        <p:cNvPr id="1" name=""/>
        <p:cNvGrpSpPr/>
        <p:nvPr/>
      </p:nvGrpSpPr>
      <p:grpSpPr>
        <a:xfrm>
          <a:off x="0" y="0"/>
          <a:ext cx="0" cy="0"/>
          <a:chOff x="0" y="0"/>
          <a:chExt cx="0" cy="0"/>
        </a:xfrm>
      </p:grpSpPr>
      <p:sp>
        <p:nvSpPr>
          <p:cNvPr id="566" name="Let’s try it together…"/>
          <p:cNvSpPr txBox="1"/>
          <p:nvPr/>
        </p:nvSpPr>
        <p:spPr>
          <a:xfrm>
            <a:off x="814736" y="616703"/>
            <a:ext cx="5956333" cy="259334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nSpc>
                <a:spcPct val="80000"/>
              </a:lnSpc>
              <a:defRPr b="1" i="1" sz="8000">
                <a:solidFill>
                  <a:srgbClr val="FFFFFF"/>
                </a:solidFill>
                <a:latin typeface="Avenir Next Regular"/>
                <a:ea typeface="Avenir Next Regular"/>
                <a:cs typeface="Avenir Next Regular"/>
                <a:sym typeface="Avenir Next Regular"/>
              </a:defRPr>
            </a:lvl1pPr>
          </a:lstStyle>
          <a:p>
            <a:pPr/>
            <a:r>
              <a:t>Let’s try it together…</a:t>
            </a:r>
          </a:p>
        </p:txBody>
      </p:sp>
      <p:sp>
        <p:nvSpPr>
          <p:cNvPr id="567" name="OBSERVE"/>
          <p:cNvSpPr txBox="1"/>
          <p:nvPr/>
        </p:nvSpPr>
        <p:spPr>
          <a:xfrm>
            <a:off x="1179402" y="3620369"/>
            <a:ext cx="7570361" cy="11430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nSpc>
                <a:spcPct val="80000"/>
              </a:lnSpc>
              <a:defRPr b="1" i="1" sz="6000">
                <a:solidFill>
                  <a:srgbClr val="90CBF0"/>
                </a:solidFill>
                <a:latin typeface="Avenir Next Regular"/>
                <a:ea typeface="Avenir Next Regular"/>
                <a:cs typeface="Avenir Next Regular"/>
                <a:sym typeface="Avenir Next Regular"/>
              </a:defRPr>
            </a:lvl1pPr>
          </a:lstStyle>
          <a:p>
            <a:pPr/>
            <a:r>
              <a:t>OBSERVE</a:t>
            </a:r>
          </a:p>
        </p:txBody>
      </p:sp>
      <p:sp>
        <p:nvSpPr>
          <p:cNvPr id="568" name="Sentence structure"/>
          <p:cNvSpPr txBox="1"/>
          <p:nvPr/>
        </p:nvSpPr>
        <p:spPr>
          <a:xfrm>
            <a:off x="1923478" y="4919032"/>
            <a:ext cx="6705152" cy="9652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nSpc>
                <a:spcPct val="70000"/>
              </a:lnSpc>
              <a:defRPr b="1" i="1" sz="5000">
                <a:solidFill>
                  <a:srgbClr val="FFFFFF"/>
                </a:solidFill>
                <a:latin typeface="Avenir Next Regular"/>
                <a:ea typeface="Avenir Next Regular"/>
                <a:cs typeface="Avenir Next Regular"/>
                <a:sym typeface="Avenir Next Regular"/>
              </a:defRPr>
            </a:lvl1pPr>
          </a:lstStyle>
          <a:p>
            <a:pPr/>
            <a:r>
              <a:t>Sentence structure</a:t>
            </a:r>
          </a:p>
        </p:txBody>
      </p:sp>
      <p:pic>
        <p:nvPicPr>
          <p:cNvPr id="569" name="Colossians 1.24-2.3 snap.png" descr="Colossians 1.24-2.3 snap.png"/>
          <p:cNvPicPr>
            <a:picLocks noChangeAspect="1"/>
          </p:cNvPicPr>
          <p:nvPr/>
        </p:nvPicPr>
        <p:blipFill>
          <a:blip r:embed="rId3">
            <a:extLst/>
          </a:blip>
          <a:stretch>
            <a:fillRect/>
          </a:stretch>
        </p:blipFill>
        <p:spPr>
          <a:xfrm>
            <a:off x="9442522" y="376523"/>
            <a:ext cx="14550174" cy="12087838"/>
          </a:xfrm>
          <a:prstGeom prst="rect">
            <a:avLst/>
          </a:prstGeom>
          <a:ln w="12700">
            <a:miter lim="400000"/>
          </a:ln>
        </p:spPr>
      </p:pic>
      <p:sp>
        <p:nvSpPr>
          <p:cNvPr id="570" name="Rounded Rectangle"/>
          <p:cNvSpPr/>
          <p:nvPr/>
        </p:nvSpPr>
        <p:spPr>
          <a:xfrm>
            <a:off x="9731023" y="2187516"/>
            <a:ext cx="6414246" cy="5803205"/>
          </a:xfrm>
          <a:prstGeom prst="roundRect">
            <a:avLst>
              <a:gd name="adj" fmla="val 9798"/>
            </a:avLst>
          </a:prstGeom>
          <a:ln w="114300">
            <a:solidFill>
              <a:schemeClr val="accent4"/>
            </a:solidFill>
            <a:miter lim="400000"/>
          </a:ln>
        </p:spPr>
        <p:txBody>
          <a:bodyPr lIns="50800" tIns="50800" rIns="50800" bIns="50800" anchor="ctr"/>
          <a:lstStyle/>
          <a:p>
            <a:pPr algn="ctr">
              <a:lnSpc>
                <a:spcPct val="80000"/>
              </a:lnSpc>
              <a:spcBef>
                <a:spcPts val="0"/>
              </a:spcBef>
              <a:defRPr cap="all" sz="4000">
                <a:solidFill>
                  <a:srgbClr val="FFFFFF"/>
                </a:solidFill>
                <a:latin typeface="+mn-lt"/>
                <a:ea typeface="+mn-ea"/>
                <a:cs typeface="+mn-cs"/>
                <a:sym typeface="DIN Condensed Bold"/>
              </a:defRPr>
            </a:pPr>
          </a:p>
        </p:txBody>
      </p:sp>
      <p:sp>
        <p:nvSpPr>
          <p:cNvPr id="571" name="Count the commas"/>
          <p:cNvSpPr txBox="1"/>
          <p:nvPr/>
        </p:nvSpPr>
        <p:spPr>
          <a:xfrm>
            <a:off x="1923478" y="5937685"/>
            <a:ext cx="6705152" cy="9652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nSpc>
                <a:spcPct val="70000"/>
              </a:lnSpc>
              <a:defRPr b="1" i="1" sz="5000">
                <a:solidFill>
                  <a:srgbClr val="FFFFFF"/>
                </a:solidFill>
                <a:latin typeface="Avenir Next Regular"/>
                <a:ea typeface="Avenir Next Regular"/>
                <a:cs typeface="Avenir Next Regular"/>
                <a:sym typeface="Avenir Next Regular"/>
              </a:defRPr>
            </a:lvl1pPr>
          </a:lstStyle>
          <a:p>
            <a:pPr/>
            <a:r>
              <a:t>Count the commas</a:t>
            </a:r>
          </a:p>
        </p:txBody>
      </p:sp>
      <p:sp>
        <p:nvSpPr>
          <p:cNvPr id="572" name="Oval"/>
          <p:cNvSpPr/>
          <p:nvPr/>
        </p:nvSpPr>
        <p:spPr>
          <a:xfrm>
            <a:off x="15679193" y="3112206"/>
            <a:ext cx="276317" cy="249990"/>
          </a:xfrm>
          <a:prstGeom prst="ellipse">
            <a:avLst/>
          </a:prstGeom>
          <a:ln w="63500">
            <a:solidFill>
              <a:srgbClr val="FF2600"/>
            </a:solidFill>
            <a:miter lim="400000"/>
          </a:ln>
        </p:spPr>
        <p:txBody>
          <a:bodyPr lIns="50800" tIns="50800" rIns="50800" bIns="50800" anchor="ctr"/>
          <a:lstStyle/>
          <a:p>
            <a:pPr algn="ctr">
              <a:lnSpc>
                <a:spcPct val="80000"/>
              </a:lnSpc>
              <a:spcBef>
                <a:spcPts val="0"/>
              </a:spcBef>
              <a:defRPr cap="all" sz="4000">
                <a:latin typeface="+mn-lt"/>
                <a:ea typeface="+mn-ea"/>
                <a:cs typeface="+mn-cs"/>
                <a:sym typeface="DIN Condensed Bold"/>
              </a:defRPr>
            </a:pPr>
          </a:p>
        </p:txBody>
      </p:sp>
      <p:sp>
        <p:nvSpPr>
          <p:cNvPr id="573" name="Oval"/>
          <p:cNvSpPr/>
          <p:nvPr/>
        </p:nvSpPr>
        <p:spPr>
          <a:xfrm>
            <a:off x="13139424" y="3906461"/>
            <a:ext cx="276317" cy="249991"/>
          </a:xfrm>
          <a:prstGeom prst="ellipse">
            <a:avLst/>
          </a:prstGeom>
          <a:ln w="63500">
            <a:solidFill>
              <a:srgbClr val="FF2600"/>
            </a:solidFill>
            <a:miter lim="400000"/>
          </a:ln>
        </p:spPr>
        <p:txBody>
          <a:bodyPr lIns="50800" tIns="50800" rIns="50800" bIns="50800" anchor="ctr"/>
          <a:lstStyle/>
          <a:p>
            <a:pPr algn="ctr">
              <a:lnSpc>
                <a:spcPct val="80000"/>
              </a:lnSpc>
              <a:spcBef>
                <a:spcPts val="0"/>
              </a:spcBef>
              <a:defRPr cap="all" sz="4000">
                <a:latin typeface="+mn-lt"/>
                <a:ea typeface="+mn-ea"/>
                <a:cs typeface="+mn-cs"/>
                <a:sym typeface="DIN Condensed Bold"/>
              </a:defRPr>
            </a:pPr>
          </a:p>
        </p:txBody>
      </p:sp>
      <p:sp>
        <p:nvSpPr>
          <p:cNvPr id="574" name="Oval"/>
          <p:cNvSpPr/>
          <p:nvPr/>
        </p:nvSpPr>
        <p:spPr>
          <a:xfrm>
            <a:off x="11680211" y="4322060"/>
            <a:ext cx="276316" cy="249990"/>
          </a:xfrm>
          <a:prstGeom prst="ellipse">
            <a:avLst/>
          </a:prstGeom>
          <a:ln w="63500">
            <a:solidFill>
              <a:srgbClr val="FF2600"/>
            </a:solidFill>
            <a:miter lim="400000"/>
          </a:ln>
        </p:spPr>
        <p:txBody>
          <a:bodyPr lIns="50800" tIns="50800" rIns="50800" bIns="50800" anchor="ctr"/>
          <a:lstStyle/>
          <a:p>
            <a:pPr algn="ctr">
              <a:lnSpc>
                <a:spcPct val="80000"/>
              </a:lnSpc>
              <a:spcBef>
                <a:spcPts val="0"/>
              </a:spcBef>
              <a:defRPr cap="all" sz="4000">
                <a:latin typeface="+mn-lt"/>
                <a:ea typeface="+mn-ea"/>
                <a:cs typeface="+mn-cs"/>
                <a:sym typeface="DIN Condensed Bold"/>
              </a:defRPr>
            </a:pPr>
          </a:p>
        </p:txBody>
      </p:sp>
      <p:sp>
        <p:nvSpPr>
          <p:cNvPr id="575" name="Oval"/>
          <p:cNvSpPr/>
          <p:nvPr/>
        </p:nvSpPr>
        <p:spPr>
          <a:xfrm>
            <a:off x="14367749" y="4322060"/>
            <a:ext cx="276317" cy="249990"/>
          </a:xfrm>
          <a:prstGeom prst="ellipse">
            <a:avLst/>
          </a:prstGeom>
          <a:ln w="63500">
            <a:solidFill>
              <a:srgbClr val="FF2600"/>
            </a:solidFill>
            <a:miter lim="400000"/>
          </a:ln>
        </p:spPr>
        <p:txBody>
          <a:bodyPr lIns="50800" tIns="50800" rIns="50800" bIns="50800" anchor="ctr"/>
          <a:lstStyle/>
          <a:p>
            <a:pPr algn="ctr">
              <a:lnSpc>
                <a:spcPct val="80000"/>
              </a:lnSpc>
              <a:spcBef>
                <a:spcPts val="0"/>
              </a:spcBef>
              <a:defRPr cap="all" sz="4000">
                <a:latin typeface="+mn-lt"/>
                <a:ea typeface="+mn-ea"/>
                <a:cs typeface="+mn-cs"/>
                <a:sym typeface="DIN Condensed Bold"/>
              </a:defRPr>
            </a:pPr>
          </a:p>
        </p:txBody>
      </p:sp>
      <p:sp>
        <p:nvSpPr>
          <p:cNvPr id="576" name="Oval"/>
          <p:cNvSpPr/>
          <p:nvPr/>
        </p:nvSpPr>
        <p:spPr>
          <a:xfrm>
            <a:off x="11578620" y="5938277"/>
            <a:ext cx="276317" cy="249991"/>
          </a:xfrm>
          <a:prstGeom prst="ellipse">
            <a:avLst/>
          </a:prstGeom>
          <a:ln w="63500">
            <a:solidFill>
              <a:srgbClr val="FF2600"/>
            </a:solidFill>
            <a:miter lim="400000"/>
          </a:ln>
        </p:spPr>
        <p:txBody>
          <a:bodyPr lIns="50800" tIns="50800" rIns="50800" bIns="50800" anchor="ctr"/>
          <a:lstStyle/>
          <a:p>
            <a:pPr algn="ctr">
              <a:lnSpc>
                <a:spcPct val="80000"/>
              </a:lnSpc>
              <a:spcBef>
                <a:spcPts val="0"/>
              </a:spcBef>
              <a:defRPr cap="all" sz="4000">
                <a:latin typeface="+mn-lt"/>
                <a:ea typeface="+mn-ea"/>
                <a:cs typeface="+mn-cs"/>
                <a:sym typeface="DIN Condensed Bold"/>
              </a:defRPr>
            </a:pPr>
          </a:p>
        </p:txBody>
      </p:sp>
      <p:sp>
        <p:nvSpPr>
          <p:cNvPr id="577" name="Oval"/>
          <p:cNvSpPr/>
          <p:nvPr/>
        </p:nvSpPr>
        <p:spPr>
          <a:xfrm>
            <a:off x="11089137" y="6295446"/>
            <a:ext cx="276317" cy="249991"/>
          </a:xfrm>
          <a:prstGeom prst="ellipse">
            <a:avLst/>
          </a:prstGeom>
          <a:ln w="63500">
            <a:solidFill>
              <a:srgbClr val="FF2600"/>
            </a:solidFill>
            <a:miter lim="400000"/>
          </a:ln>
        </p:spPr>
        <p:txBody>
          <a:bodyPr lIns="50800" tIns="50800" rIns="50800" bIns="50800" anchor="ctr"/>
          <a:lstStyle/>
          <a:p>
            <a:pPr algn="ctr">
              <a:lnSpc>
                <a:spcPct val="80000"/>
              </a:lnSpc>
              <a:spcBef>
                <a:spcPts val="0"/>
              </a:spcBef>
              <a:defRPr cap="all" sz="4000">
                <a:latin typeface="+mn-lt"/>
                <a:ea typeface="+mn-ea"/>
                <a:cs typeface="+mn-cs"/>
                <a:sym typeface="DIN Condensed Bold"/>
              </a:defRPr>
            </a:pPr>
          </a:p>
        </p:txBody>
      </p:sp>
      <p:sp>
        <p:nvSpPr>
          <p:cNvPr id="578" name="Oval"/>
          <p:cNvSpPr/>
          <p:nvPr/>
        </p:nvSpPr>
        <p:spPr>
          <a:xfrm>
            <a:off x="12345169" y="7154350"/>
            <a:ext cx="276317" cy="249991"/>
          </a:xfrm>
          <a:prstGeom prst="ellipse">
            <a:avLst/>
          </a:prstGeom>
          <a:ln w="63500">
            <a:solidFill>
              <a:srgbClr val="FF2600"/>
            </a:solidFill>
            <a:miter lim="400000"/>
          </a:ln>
        </p:spPr>
        <p:txBody>
          <a:bodyPr lIns="50800" tIns="50800" rIns="50800" bIns="50800" anchor="ctr"/>
          <a:lstStyle/>
          <a:p>
            <a:pPr algn="ctr">
              <a:lnSpc>
                <a:spcPct val="80000"/>
              </a:lnSpc>
              <a:spcBef>
                <a:spcPts val="0"/>
              </a:spcBef>
              <a:defRPr cap="all" sz="4000">
                <a:latin typeface="+mn-lt"/>
                <a:ea typeface="+mn-ea"/>
                <a:cs typeface="+mn-cs"/>
                <a:sym typeface="DIN Condensed Bold"/>
              </a:defRPr>
            </a:pPr>
          </a:p>
        </p:txBody>
      </p:sp>
      <p:grpSp>
        <p:nvGrpSpPr>
          <p:cNvPr id="583" name="Group"/>
          <p:cNvGrpSpPr/>
          <p:nvPr/>
        </p:nvGrpSpPr>
        <p:grpSpPr>
          <a:xfrm>
            <a:off x="11042386" y="4523080"/>
            <a:ext cx="3083601" cy="2044701"/>
            <a:chOff x="0" y="0"/>
            <a:chExt cx="3083599" cy="2044699"/>
          </a:xfrm>
        </p:grpSpPr>
        <p:sp>
          <p:nvSpPr>
            <p:cNvPr id="579" name="Line"/>
            <p:cNvSpPr/>
            <p:nvPr/>
          </p:nvSpPr>
          <p:spPr>
            <a:xfrm>
              <a:off x="914399" y="0"/>
              <a:ext cx="721400" cy="0"/>
            </a:xfrm>
            <a:prstGeom prst="line">
              <a:avLst/>
            </a:prstGeom>
            <a:noFill/>
            <a:ln w="76200" cap="flat">
              <a:solidFill>
                <a:schemeClr val="accent4"/>
              </a:solidFill>
              <a:prstDash val="solid"/>
              <a:miter lim="400000"/>
            </a:ln>
            <a:effectLst/>
          </p:spPr>
          <p:txBody>
            <a:bodyPr wrap="square" lIns="50800" tIns="50800" rIns="50800" bIns="50800" numCol="1" anchor="ctr">
              <a:noAutofit/>
            </a:bodyPr>
            <a:lstStyle/>
            <a:p>
              <a:pPr algn="ctr">
                <a:lnSpc>
                  <a:spcPct val="80000"/>
                </a:lnSpc>
                <a:spcBef>
                  <a:spcPts val="0"/>
                </a:spcBef>
                <a:defRPr cap="all" sz="4000">
                  <a:latin typeface="+mn-lt"/>
                  <a:ea typeface="+mn-ea"/>
                  <a:cs typeface="+mn-cs"/>
                  <a:sym typeface="DIN Condensed Bold"/>
                </a:defRPr>
              </a:pPr>
            </a:p>
          </p:txBody>
        </p:sp>
        <p:sp>
          <p:nvSpPr>
            <p:cNvPr id="580" name="Line"/>
            <p:cNvSpPr/>
            <p:nvPr/>
          </p:nvSpPr>
          <p:spPr>
            <a:xfrm>
              <a:off x="622299" y="1219200"/>
              <a:ext cx="721400" cy="0"/>
            </a:xfrm>
            <a:prstGeom prst="line">
              <a:avLst/>
            </a:prstGeom>
            <a:noFill/>
            <a:ln w="76200" cap="flat">
              <a:solidFill>
                <a:schemeClr val="accent4"/>
              </a:solidFill>
              <a:prstDash val="solid"/>
              <a:miter lim="400000"/>
            </a:ln>
            <a:effectLst/>
          </p:spPr>
          <p:txBody>
            <a:bodyPr wrap="square" lIns="50800" tIns="50800" rIns="50800" bIns="50800" numCol="1" anchor="ctr">
              <a:noAutofit/>
            </a:bodyPr>
            <a:lstStyle/>
            <a:p>
              <a:pPr algn="ctr">
                <a:lnSpc>
                  <a:spcPct val="80000"/>
                </a:lnSpc>
                <a:spcBef>
                  <a:spcPts val="0"/>
                </a:spcBef>
                <a:defRPr cap="all" sz="4000">
                  <a:latin typeface="+mn-lt"/>
                  <a:ea typeface="+mn-ea"/>
                  <a:cs typeface="+mn-cs"/>
                  <a:sym typeface="DIN Condensed Bold"/>
                </a:defRPr>
              </a:pPr>
            </a:p>
          </p:txBody>
        </p:sp>
        <p:sp>
          <p:nvSpPr>
            <p:cNvPr id="581" name="Line"/>
            <p:cNvSpPr/>
            <p:nvPr/>
          </p:nvSpPr>
          <p:spPr>
            <a:xfrm>
              <a:off x="2362200" y="2044699"/>
              <a:ext cx="721400" cy="1"/>
            </a:xfrm>
            <a:prstGeom prst="line">
              <a:avLst/>
            </a:prstGeom>
            <a:noFill/>
            <a:ln w="76200" cap="flat">
              <a:solidFill>
                <a:schemeClr val="accent4"/>
              </a:solidFill>
              <a:prstDash val="solid"/>
              <a:miter lim="400000"/>
            </a:ln>
            <a:effectLst/>
          </p:spPr>
          <p:txBody>
            <a:bodyPr wrap="square" lIns="50800" tIns="50800" rIns="50800" bIns="50800" numCol="1" anchor="ctr">
              <a:noAutofit/>
            </a:bodyPr>
            <a:lstStyle/>
            <a:p>
              <a:pPr algn="ctr">
                <a:lnSpc>
                  <a:spcPct val="80000"/>
                </a:lnSpc>
                <a:spcBef>
                  <a:spcPts val="0"/>
                </a:spcBef>
                <a:defRPr cap="all" sz="4000">
                  <a:latin typeface="+mn-lt"/>
                  <a:ea typeface="+mn-ea"/>
                  <a:cs typeface="+mn-cs"/>
                  <a:sym typeface="DIN Condensed Bold"/>
                </a:defRPr>
              </a:pPr>
            </a:p>
          </p:txBody>
        </p:sp>
        <p:sp>
          <p:nvSpPr>
            <p:cNvPr id="582" name="Line"/>
            <p:cNvSpPr/>
            <p:nvPr/>
          </p:nvSpPr>
          <p:spPr>
            <a:xfrm>
              <a:off x="0" y="419099"/>
              <a:ext cx="721400" cy="1"/>
            </a:xfrm>
            <a:prstGeom prst="line">
              <a:avLst/>
            </a:prstGeom>
            <a:noFill/>
            <a:ln w="76200" cap="flat">
              <a:solidFill>
                <a:schemeClr val="accent4"/>
              </a:solidFill>
              <a:prstDash val="solid"/>
              <a:miter lim="400000"/>
            </a:ln>
            <a:effectLst/>
          </p:spPr>
          <p:txBody>
            <a:bodyPr wrap="square" lIns="50800" tIns="50800" rIns="50800" bIns="50800" numCol="1" anchor="ctr">
              <a:noAutofit/>
            </a:bodyPr>
            <a:lstStyle/>
            <a:p>
              <a:pPr algn="ctr">
                <a:lnSpc>
                  <a:spcPct val="80000"/>
                </a:lnSpc>
                <a:spcBef>
                  <a:spcPts val="0"/>
                </a:spcBef>
                <a:defRPr cap="all" sz="4000">
                  <a:latin typeface="+mn-lt"/>
                  <a:ea typeface="+mn-ea"/>
                  <a:cs typeface="+mn-cs"/>
                  <a:sym typeface="DIN Condensed Bold"/>
                </a:defRPr>
              </a:pPr>
            </a:p>
          </p:txBody>
        </p:sp>
      </p:grpSp>
    </p:spTree>
  </p:cSld>
  <p:clrMapOvr>
    <a:masterClrMapping/>
  </p:clrMapOvr>
  <mc:AlternateContent xmlns:mc="http://schemas.openxmlformats.org/markup-compatibility/2006">
    <mc:Choice xmlns:p14="http://schemas.microsoft.com/office/powerpoint/2010/main" Requires="p14">
      <p:transition spd="slow" advClick="1" p14:dur="1500">
        <p:fade/>
      </p:transition>
    </mc:Choice>
    <mc:Fallback>
      <p:transition spd="slow">
        <p:fade/>
      </p:transition>
    </mc:Fallback>
  </mc:AlternateContent>
  <p:timing>
    <p:tnLst>
      <p:par>
        <p:cTn id="1" nodeType="tmRoot" restart="never" dur="indefinite" fill="hold">
          <p:childTnLst>
            <p:seq concurrent="1" prevAc="none" nextAc="seek">
              <p:cTn id="2" nodeType="mainSeq" dur="indefinite" fill="hold">
                <p:childTnLst>
                  <p:par>
                    <p:cTn id="3" fill="hold">
                      <p:stCondLst>
                        <p:cond delay="indefinite"/>
                      </p:stCondLst>
                      <p:childTnLst>
                        <p:par>
                          <p:cTn id="4" fill="hold">
                            <p:stCondLst>
                              <p:cond delay="0"/>
                            </p:stCondLst>
                            <p:childTnLst>
                              <p:par>
                                <p:cTn id="5" presetClass="entr" nodeType="clickEffect" presetSubtype="1" presetID="2" grpId="1" fill="hold">
                                  <p:stCondLst>
                                    <p:cond delay="0"/>
                                  </p:stCondLst>
                                  <p:iterate type="el" backwards="0">
                                    <p:tmAbs val="0"/>
                                  </p:iterate>
                                  <p:childTnLst>
                                    <p:set>
                                      <p:cBhvr>
                                        <p:cTn id="6" fill="hold"/>
                                        <p:tgtEl>
                                          <p:spTgt spid="572"/>
                                        </p:tgtEl>
                                        <p:attrNameLst>
                                          <p:attrName>style.visibility</p:attrName>
                                        </p:attrNameLst>
                                      </p:cBhvr>
                                      <p:to>
                                        <p:strVal val="visible"/>
                                      </p:to>
                                    </p:set>
                                    <p:anim calcmode="lin" valueType="num">
                                      <p:cBhvr>
                                        <p:cTn id="7" dur="1000" fill="hold"/>
                                        <p:tgtEl>
                                          <p:spTgt spid="572"/>
                                        </p:tgtEl>
                                        <p:attrNameLst>
                                          <p:attrName>ppt_x</p:attrName>
                                        </p:attrNameLst>
                                      </p:cBhvr>
                                      <p:tavLst>
                                        <p:tav tm="0">
                                          <p:val>
                                            <p:strVal val="#ppt_x"/>
                                          </p:val>
                                        </p:tav>
                                        <p:tav tm="100000">
                                          <p:val>
                                            <p:strVal val="#ppt_x"/>
                                          </p:val>
                                        </p:tav>
                                      </p:tavLst>
                                    </p:anim>
                                    <p:anim calcmode="lin" valueType="num">
                                      <p:cBhvr>
                                        <p:cTn id="8" dur="1000" fill="hold"/>
                                        <p:tgtEl>
                                          <p:spTgt spid="572"/>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Class="entr" nodeType="clickEffect" presetSubtype="1" presetID="2" grpId="2" fill="hold">
                                  <p:stCondLst>
                                    <p:cond delay="0"/>
                                  </p:stCondLst>
                                  <p:iterate type="el" backwards="0">
                                    <p:tmAbs val="0"/>
                                  </p:iterate>
                                  <p:childTnLst>
                                    <p:set>
                                      <p:cBhvr>
                                        <p:cTn id="12" fill="hold"/>
                                        <p:tgtEl>
                                          <p:spTgt spid="573"/>
                                        </p:tgtEl>
                                        <p:attrNameLst>
                                          <p:attrName>style.visibility</p:attrName>
                                        </p:attrNameLst>
                                      </p:cBhvr>
                                      <p:to>
                                        <p:strVal val="visible"/>
                                      </p:to>
                                    </p:set>
                                    <p:anim calcmode="lin" valueType="num">
                                      <p:cBhvr>
                                        <p:cTn id="13" dur="1000" fill="hold"/>
                                        <p:tgtEl>
                                          <p:spTgt spid="573"/>
                                        </p:tgtEl>
                                        <p:attrNameLst>
                                          <p:attrName>ppt_x</p:attrName>
                                        </p:attrNameLst>
                                      </p:cBhvr>
                                      <p:tavLst>
                                        <p:tav tm="0">
                                          <p:val>
                                            <p:strVal val="#ppt_x"/>
                                          </p:val>
                                        </p:tav>
                                        <p:tav tm="100000">
                                          <p:val>
                                            <p:strVal val="#ppt_x"/>
                                          </p:val>
                                        </p:tav>
                                      </p:tavLst>
                                    </p:anim>
                                    <p:anim calcmode="lin" valueType="num">
                                      <p:cBhvr>
                                        <p:cTn id="14" dur="1000" fill="hold"/>
                                        <p:tgtEl>
                                          <p:spTgt spid="573"/>
                                        </p:tgtEl>
                                        <p:attrNameLst>
                                          <p:attrName>ppt_y</p:attrName>
                                        </p:attrNameLst>
                                      </p:cBhvr>
                                      <p:tavLst>
                                        <p:tav tm="0">
                                          <p:val>
                                            <p:strVal val="0-#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Class="entr" nodeType="clickEffect" presetSubtype="1" presetID="2" grpId="3" fill="hold">
                                  <p:stCondLst>
                                    <p:cond delay="0"/>
                                  </p:stCondLst>
                                  <p:iterate type="el" backwards="0">
                                    <p:tmAbs val="0"/>
                                  </p:iterate>
                                  <p:childTnLst>
                                    <p:set>
                                      <p:cBhvr>
                                        <p:cTn id="18" fill="hold"/>
                                        <p:tgtEl>
                                          <p:spTgt spid="575"/>
                                        </p:tgtEl>
                                        <p:attrNameLst>
                                          <p:attrName>style.visibility</p:attrName>
                                        </p:attrNameLst>
                                      </p:cBhvr>
                                      <p:to>
                                        <p:strVal val="visible"/>
                                      </p:to>
                                    </p:set>
                                    <p:anim calcmode="lin" valueType="num">
                                      <p:cBhvr>
                                        <p:cTn id="19" dur="1000" fill="hold"/>
                                        <p:tgtEl>
                                          <p:spTgt spid="575"/>
                                        </p:tgtEl>
                                        <p:attrNameLst>
                                          <p:attrName>ppt_x</p:attrName>
                                        </p:attrNameLst>
                                      </p:cBhvr>
                                      <p:tavLst>
                                        <p:tav tm="0">
                                          <p:val>
                                            <p:strVal val="#ppt_x"/>
                                          </p:val>
                                        </p:tav>
                                        <p:tav tm="100000">
                                          <p:val>
                                            <p:strVal val="#ppt_x"/>
                                          </p:val>
                                        </p:tav>
                                      </p:tavLst>
                                    </p:anim>
                                    <p:anim calcmode="lin" valueType="num">
                                      <p:cBhvr>
                                        <p:cTn id="20" dur="1000" fill="hold"/>
                                        <p:tgtEl>
                                          <p:spTgt spid="575"/>
                                        </p:tgtEl>
                                        <p:attrNameLst>
                                          <p:attrName>ppt_y</p:attrName>
                                        </p:attrNameLst>
                                      </p:cBhvr>
                                      <p:tavLst>
                                        <p:tav tm="0">
                                          <p:val>
                                            <p:strVal val="0-#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Class="entr" nodeType="clickEffect" presetSubtype="1" presetID="2" grpId="4" fill="hold">
                                  <p:stCondLst>
                                    <p:cond delay="0"/>
                                  </p:stCondLst>
                                  <p:iterate type="el" backwards="0">
                                    <p:tmAbs val="0"/>
                                  </p:iterate>
                                  <p:childTnLst>
                                    <p:set>
                                      <p:cBhvr>
                                        <p:cTn id="24" fill="hold"/>
                                        <p:tgtEl>
                                          <p:spTgt spid="574"/>
                                        </p:tgtEl>
                                        <p:attrNameLst>
                                          <p:attrName>style.visibility</p:attrName>
                                        </p:attrNameLst>
                                      </p:cBhvr>
                                      <p:to>
                                        <p:strVal val="visible"/>
                                      </p:to>
                                    </p:set>
                                    <p:anim calcmode="lin" valueType="num">
                                      <p:cBhvr>
                                        <p:cTn id="25" dur="1000" fill="hold"/>
                                        <p:tgtEl>
                                          <p:spTgt spid="574"/>
                                        </p:tgtEl>
                                        <p:attrNameLst>
                                          <p:attrName>ppt_x</p:attrName>
                                        </p:attrNameLst>
                                      </p:cBhvr>
                                      <p:tavLst>
                                        <p:tav tm="0">
                                          <p:val>
                                            <p:strVal val="#ppt_x"/>
                                          </p:val>
                                        </p:tav>
                                        <p:tav tm="100000">
                                          <p:val>
                                            <p:strVal val="#ppt_x"/>
                                          </p:val>
                                        </p:tav>
                                      </p:tavLst>
                                    </p:anim>
                                    <p:anim calcmode="lin" valueType="num">
                                      <p:cBhvr>
                                        <p:cTn id="26" dur="1000" fill="hold"/>
                                        <p:tgtEl>
                                          <p:spTgt spid="574"/>
                                        </p:tgtEl>
                                        <p:attrNameLst>
                                          <p:attrName>ppt_y</p:attrName>
                                        </p:attrNameLst>
                                      </p:cBhvr>
                                      <p:tavLst>
                                        <p:tav tm="0">
                                          <p:val>
                                            <p:strVal val="0-#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Class="entr" nodeType="clickEffect" presetSubtype="1" presetID="2" grpId="5" fill="hold">
                                  <p:stCondLst>
                                    <p:cond delay="0"/>
                                  </p:stCondLst>
                                  <p:iterate type="el" backwards="0">
                                    <p:tmAbs val="0"/>
                                  </p:iterate>
                                  <p:childTnLst>
                                    <p:set>
                                      <p:cBhvr>
                                        <p:cTn id="30" fill="hold"/>
                                        <p:tgtEl>
                                          <p:spTgt spid="576"/>
                                        </p:tgtEl>
                                        <p:attrNameLst>
                                          <p:attrName>style.visibility</p:attrName>
                                        </p:attrNameLst>
                                      </p:cBhvr>
                                      <p:to>
                                        <p:strVal val="visible"/>
                                      </p:to>
                                    </p:set>
                                    <p:anim calcmode="lin" valueType="num">
                                      <p:cBhvr>
                                        <p:cTn id="31" dur="1000" fill="hold"/>
                                        <p:tgtEl>
                                          <p:spTgt spid="576"/>
                                        </p:tgtEl>
                                        <p:attrNameLst>
                                          <p:attrName>ppt_x</p:attrName>
                                        </p:attrNameLst>
                                      </p:cBhvr>
                                      <p:tavLst>
                                        <p:tav tm="0">
                                          <p:val>
                                            <p:strVal val="#ppt_x"/>
                                          </p:val>
                                        </p:tav>
                                        <p:tav tm="100000">
                                          <p:val>
                                            <p:strVal val="#ppt_x"/>
                                          </p:val>
                                        </p:tav>
                                      </p:tavLst>
                                    </p:anim>
                                    <p:anim calcmode="lin" valueType="num">
                                      <p:cBhvr>
                                        <p:cTn id="32" dur="1000" fill="hold"/>
                                        <p:tgtEl>
                                          <p:spTgt spid="576"/>
                                        </p:tgtEl>
                                        <p:attrNameLst>
                                          <p:attrName>ppt_y</p:attrName>
                                        </p:attrNameLst>
                                      </p:cBhvr>
                                      <p:tavLst>
                                        <p:tav tm="0">
                                          <p:val>
                                            <p:strVal val="0-#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Class="entr" nodeType="clickEffect" presetSubtype="1" presetID="2" grpId="6" fill="hold">
                                  <p:stCondLst>
                                    <p:cond delay="0"/>
                                  </p:stCondLst>
                                  <p:iterate type="el" backwards="0">
                                    <p:tmAbs val="0"/>
                                  </p:iterate>
                                  <p:childTnLst>
                                    <p:set>
                                      <p:cBhvr>
                                        <p:cTn id="36" fill="hold"/>
                                        <p:tgtEl>
                                          <p:spTgt spid="577"/>
                                        </p:tgtEl>
                                        <p:attrNameLst>
                                          <p:attrName>style.visibility</p:attrName>
                                        </p:attrNameLst>
                                      </p:cBhvr>
                                      <p:to>
                                        <p:strVal val="visible"/>
                                      </p:to>
                                    </p:set>
                                    <p:anim calcmode="lin" valueType="num">
                                      <p:cBhvr>
                                        <p:cTn id="37" dur="1000" fill="hold"/>
                                        <p:tgtEl>
                                          <p:spTgt spid="577"/>
                                        </p:tgtEl>
                                        <p:attrNameLst>
                                          <p:attrName>ppt_x</p:attrName>
                                        </p:attrNameLst>
                                      </p:cBhvr>
                                      <p:tavLst>
                                        <p:tav tm="0">
                                          <p:val>
                                            <p:strVal val="#ppt_x"/>
                                          </p:val>
                                        </p:tav>
                                        <p:tav tm="100000">
                                          <p:val>
                                            <p:strVal val="#ppt_x"/>
                                          </p:val>
                                        </p:tav>
                                      </p:tavLst>
                                    </p:anim>
                                    <p:anim calcmode="lin" valueType="num">
                                      <p:cBhvr>
                                        <p:cTn id="38" dur="1000" fill="hold"/>
                                        <p:tgtEl>
                                          <p:spTgt spid="577"/>
                                        </p:tgtEl>
                                        <p:attrNameLst>
                                          <p:attrName>ppt_y</p:attrName>
                                        </p:attrNameLst>
                                      </p:cBhvr>
                                      <p:tavLst>
                                        <p:tav tm="0">
                                          <p:val>
                                            <p:strVal val="0-#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Class="entr" nodeType="clickEffect" presetSubtype="1" presetID="2" grpId="7" fill="hold">
                                  <p:stCondLst>
                                    <p:cond delay="0"/>
                                  </p:stCondLst>
                                  <p:iterate type="el" backwards="0">
                                    <p:tmAbs val="0"/>
                                  </p:iterate>
                                  <p:childTnLst>
                                    <p:set>
                                      <p:cBhvr>
                                        <p:cTn id="42" fill="hold"/>
                                        <p:tgtEl>
                                          <p:spTgt spid="578"/>
                                        </p:tgtEl>
                                        <p:attrNameLst>
                                          <p:attrName>style.visibility</p:attrName>
                                        </p:attrNameLst>
                                      </p:cBhvr>
                                      <p:to>
                                        <p:strVal val="visible"/>
                                      </p:to>
                                    </p:set>
                                    <p:anim calcmode="lin" valueType="num">
                                      <p:cBhvr>
                                        <p:cTn id="43" dur="1000" fill="hold"/>
                                        <p:tgtEl>
                                          <p:spTgt spid="578"/>
                                        </p:tgtEl>
                                        <p:attrNameLst>
                                          <p:attrName>ppt_x</p:attrName>
                                        </p:attrNameLst>
                                      </p:cBhvr>
                                      <p:tavLst>
                                        <p:tav tm="0">
                                          <p:val>
                                            <p:strVal val="#ppt_x"/>
                                          </p:val>
                                        </p:tav>
                                        <p:tav tm="100000">
                                          <p:val>
                                            <p:strVal val="#ppt_x"/>
                                          </p:val>
                                        </p:tav>
                                      </p:tavLst>
                                    </p:anim>
                                    <p:anim calcmode="lin" valueType="num">
                                      <p:cBhvr>
                                        <p:cTn id="44" dur="1000" fill="hold"/>
                                        <p:tgtEl>
                                          <p:spTgt spid="578"/>
                                        </p:tgtEl>
                                        <p:attrNameLst>
                                          <p:attrName>ppt_y</p:attrName>
                                        </p:attrNameLst>
                                      </p:cBhvr>
                                      <p:tavLst>
                                        <p:tav tm="0">
                                          <p:val>
                                            <p:strVal val="0-#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Class="entr" nodeType="clickEffect" presetSubtype="4" presetID="22" grpId="8" fill="hold">
                                  <p:stCondLst>
                                    <p:cond delay="0"/>
                                  </p:stCondLst>
                                  <p:iterate type="el" backwards="0">
                                    <p:tmAbs val="0"/>
                                  </p:iterate>
                                  <p:childTnLst>
                                    <p:set>
                                      <p:cBhvr>
                                        <p:cTn id="48" fill="hold"/>
                                        <p:tgtEl>
                                          <p:spTgt spid="583"/>
                                        </p:tgtEl>
                                        <p:attrNameLst>
                                          <p:attrName>style.visibility</p:attrName>
                                        </p:attrNameLst>
                                      </p:cBhvr>
                                      <p:to>
                                        <p:strVal val="visible"/>
                                      </p:to>
                                    </p:set>
                                    <p:animEffect filter="wipe(down)" transition="in">
                                      <p:cBhvr>
                                        <p:cTn id="49" dur="2500"/>
                                        <p:tgtEl>
                                          <p:spTgt spid="583"/>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bldLst>
      <p:bldP build="whole" bldLvl="1" animBg="1" rev="0" advAuto="0" spid="574" grpId="4"/>
      <p:bldP build="whole" bldLvl="1" animBg="1" rev="0" advAuto="0" spid="576" grpId="5"/>
      <p:bldP build="whole" bldLvl="1" animBg="1" rev="0" advAuto="0" spid="578" grpId="7"/>
      <p:bldP build="whole" bldLvl="1" animBg="1" rev="0" advAuto="0" spid="573" grpId="2"/>
      <p:bldP build="whole" bldLvl="1" animBg="1" rev="0" advAuto="0" spid="577" grpId="6"/>
      <p:bldP build="whole" bldLvl="1" animBg="1" rev="0" advAuto="0" spid="583" grpId="8"/>
      <p:bldP build="whole" bldLvl="1" animBg="1" rev="0" advAuto="0" spid="572" grpId="1"/>
      <p:bldP build="whole" bldLvl="1" animBg="1" rev="0" advAuto="0" spid="575" grpId="3"/>
    </p:bldLst>
  </p:timing>
</p:sld>
</file>

<file path=ppt/slides/slide3.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bg>
      <p:bgPr>
        <a:solidFill>
          <a:srgbClr val="185780"/>
        </a:solidFill>
      </p:bgPr>
    </p:bg>
    <p:spTree>
      <p:nvGrpSpPr>
        <p:cNvPr id="1" name=""/>
        <p:cNvGrpSpPr/>
        <p:nvPr/>
      </p:nvGrpSpPr>
      <p:grpSpPr>
        <a:xfrm>
          <a:off x="0" y="0"/>
          <a:ext cx="0" cy="0"/>
          <a:chOff x="0" y="0"/>
          <a:chExt cx="0" cy="0"/>
        </a:xfrm>
      </p:grpSpPr>
      <p:grpSp>
        <p:nvGrpSpPr>
          <p:cNvPr id="204" name="Group"/>
          <p:cNvGrpSpPr/>
          <p:nvPr/>
        </p:nvGrpSpPr>
        <p:grpSpPr>
          <a:xfrm>
            <a:off x="719107" y="410117"/>
            <a:ext cx="12329337" cy="4576659"/>
            <a:chOff x="0" y="0"/>
            <a:chExt cx="12329335" cy="4576658"/>
          </a:xfrm>
        </p:grpSpPr>
        <p:grpSp>
          <p:nvGrpSpPr>
            <p:cNvPr id="197" name="Group"/>
            <p:cNvGrpSpPr/>
            <p:nvPr/>
          </p:nvGrpSpPr>
          <p:grpSpPr>
            <a:xfrm>
              <a:off x="0" y="694719"/>
              <a:ext cx="12329336" cy="3881940"/>
              <a:chOff x="0" y="0"/>
              <a:chExt cx="12329335" cy="3881939"/>
            </a:xfrm>
          </p:grpSpPr>
          <p:sp>
            <p:nvSpPr>
              <p:cNvPr id="194" name="Shape"/>
              <p:cNvSpPr/>
              <p:nvPr/>
            </p:nvSpPr>
            <p:spPr>
              <a:xfrm>
                <a:off x="-1" y="-1"/>
                <a:ext cx="5314585" cy="388194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10696" y="21600"/>
                    </a:lnTo>
                    <a:lnTo>
                      <a:pt x="21600" y="21600"/>
                    </a:lnTo>
                    <a:lnTo>
                      <a:pt x="10962" y="117"/>
                    </a:lnTo>
                    <a:lnTo>
                      <a:pt x="0" y="0"/>
                    </a:lnTo>
                    <a:close/>
                  </a:path>
                </a:pathLst>
              </a:custGeom>
              <a:solidFill>
                <a:srgbClr val="CCCCCC">
                  <a:alpha val="20368"/>
                </a:srgbClr>
              </a:solidFill>
              <a:ln w="12700" cap="flat">
                <a:noFill/>
                <a:miter lim="400000"/>
              </a:ln>
              <a:effectLst/>
            </p:spPr>
            <p:txBody>
              <a:bodyPr wrap="square" lIns="50800" tIns="50800" rIns="50800" bIns="50800" numCol="1" anchor="ctr">
                <a:noAutofit/>
              </a:bodyPr>
              <a:lstStyle/>
              <a:p>
                <a:pPr algn="ctr">
                  <a:lnSpc>
                    <a:spcPct val="80000"/>
                  </a:lnSpc>
                  <a:spcBef>
                    <a:spcPts val="0"/>
                  </a:spcBef>
                  <a:defRPr cap="all" sz="4000">
                    <a:latin typeface="+mn-lt"/>
                    <a:ea typeface="+mn-ea"/>
                    <a:cs typeface="+mn-cs"/>
                    <a:sym typeface="DIN Condensed Bold"/>
                  </a:defRPr>
                </a:pPr>
              </a:p>
            </p:txBody>
          </p:sp>
          <p:sp>
            <p:nvSpPr>
              <p:cNvPr id="195" name="Shape"/>
              <p:cNvSpPr/>
              <p:nvPr/>
            </p:nvSpPr>
            <p:spPr>
              <a:xfrm>
                <a:off x="3507375" y="-1"/>
                <a:ext cx="5314585" cy="388194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10696" y="21600"/>
                    </a:lnTo>
                    <a:lnTo>
                      <a:pt x="21600" y="21600"/>
                    </a:lnTo>
                    <a:lnTo>
                      <a:pt x="10962" y="117"/>
                    </a:lnTo>
                    <a:lnTo>
                      <a:pt x="0" y="0"/>
                    </a:lnTo>
                    <a:close/>
                  </a:path>
                </a:pathLst>
              </a:custGeom>
              <a:solidFill>
                <a:srgbClr val="CCCCCC">
                  <a:alpha val="20000"/>
                </a:srgbClr>
              </a:solidFill>
              <a:ln w="12700" cap="flat">
                <a:noFill/>
                <a:miter lim="400000"/>
              </a:ln>
              <a:effectLst/>
            </p:spPr>
            <p:txBody>
              <a:bodyPr wrap="square" lIns="50800" tIns="50800" rIns="50800" bIns="50800" numCol="1" anchor="ctr">
                <a:noAutofit/>
              </a:bodyPr>
              <a:lstStyle/>
              <a:p>
                <a:pPr algn="ctr">
                  <a:lnSpc>
                    <a:spcPct val="80000"/>
                  </a:lnSpc>
                  <a:spcBef>
                    <a:spcPts val="0"/>
                  </a:spcBef>
                  <a:defRPr cap="all" sz="4000">
                    <a:latin typeface="+mn-lt"/>
                    <a:ea typeface="+mn-ea"/>
                    <a:cs typeface="+mn-cs"/>
                    <a:sym typeface="DIN Condensed Bold"/>
                  </a:defRPr>
                </a:pPr>
              </a:p>
            </p:txBody>
          </p:sp>
          <p:sp>
            <p:nvSpPr>
              <p:cNvPr id="196" name="Shape"/>
              <p:cNvSpPr/>
              <p:nvPr/>
            </p:nvSpPr>
            <p:spPr>
              <a:xfrm>
                <a:off x="7014751" y="-1"/>
                <a:ext cx="5314585" cy="388194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10696" y="21600"/>
                    </a:lnTo>
                    <a:lnTo>
                      <a:pt x="21600" y="21600"/>
                    </a:lnTo>
                    <a:lnTo>
                      <a:pt x="10962" y="117"/>
                    </a:lnTo>
                    <a:lnTo>
                      <a:pt x="0" y="0"/>
                    </a:lnTo>
                    <a:close/>
                  </a:path>
                </a:pathLst>
              </a:custGeom>
              <a:solidFill>
                <a:srgbClr val="CCCCCC">
                  <a:alpha val="20000"/>
                </a:srgbClr>
              </a:solidFill>
              <a:ln w="12700" cap="flat">
                <a:noFill/>
                <a:miter lim="400000"/>
              </a:ln>
              <a:effectLst/>
            </p:spPr>
            <p:txBody>
              <a:bodyPr wrap="square" lIns="50800" tIns="50800" rIns="50800" bIns="50800" numCol="1" anchor="ctr">
                <a:noAutofit/>
              </a:bodyPr>
              <a:lstStyle/>
              <a:p>
                <a:pPr algn="ctr">
                  <a:lnSpc>
                    <a:spcPct val="80000"/>
                  </a:lnSpc>
                  <a:spcBef>
                    <a:spcPts val="0"/>
                  </a:spcBef>
                  <a:defRPr cap="all" sz="4000">
                    <a:latin typeface="+mn-lt"/>
                    <a:ea typeface="+mn-ea"/>
                    <a:cs typeface="+mn-cs"/>
                    <a:sym typeface="DIN Condensed Bold"/>
                  </a:defRPr>
                </a:pPr>
              </a:p>
            </p:txBody>
          </p:sp>
        </p:grpSp>
        <p:sp>
          <p:nvSpPr>
            <p:cNvPr id="198" name="observation"/>
            <p:cNvSpPr txBox="1"/>
            <p:nvPr/>
          </p:nvSpPr>
          <p:spPr>
            <a:xfrm>
              <a:off x="3264870" y="4064424"/>
              <a:ext cx="1703617" cy="4953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defRPr sz="2300">
                  <a:solidFill>
                    <a:srgbClr val="90CCF0"/>
                  </a:solidFill>
                </a:defRPr>
              </a:lvl1pPr>
            </a:lstStyle>
            <a:p>
              <a:pPr/>
              <a:r>
                <a:t>observation</a:t>
              </a:r>
            </a:p>
          </p:txBody>
        </p:sp>
        <p:sp>
          <p:nvSpPr>
            <p:cNvPr id="199" name="TEACHING"/>
            <p:cNvSpPr txBox="1"/>
            <p:nvPr/>
          </p:nvSpPr>
          <p:spPr>
            <a:xfrm>
              <a:off x="566891" y="-1"/>
              <a:ext cx="10356114" cy="2654301"/>
            </a:xfrm>
            <a:prstGeom prst="rect">
              <a:avLst/>
            </a:prstGeom>
            <a:noFill/>
            <a:ln w="12700" cap="flat">
              <a:noFill/>
              <a:miter lim="400000"/>
            </a:ln>
            <a:effectLst>
              <a:outerShdw sx="100000" sy="100000" kx="0" ky="0" algn="b" rotWithShape="0" blurRad="50800" dist="111528" dir="2699427">
                <a:srgbClr val="000000">
                  <a:alpha val="50000"/>
                </a:srgbClr>
              </a:outerShdw>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defRPr b="1" sz="14700">
                  <a:solidFill>
                    <a:srgbClr val="90CCF0"/>
                  </a:solidFill>
                  <a:latin typeface="Avenir Next Regular"/>
                  <a:ea typeface="Avenir Next Regular"/>
                  <a:cs typeface="Avenir Next Regular"/>
                  <a:sym typeface="Avenir Next Regular"/>
                </a:defRPr>
              </a:lvl1pPr>
            </a:lstStyle>
            <a:p>
              <a:pPr/>
              <a:r>
                <a:t>TEACHING </a:t>
              </a:r>
            </a:p>
          </p:txBody>
        </p:sp>
        <p:sp>
          <p:nvSpPr>
            <p:cNvPr id="200" name="INDUCTIVE METHOD"/>
            <p:cNvSpPr txBox="1"/>
            <p:nvPr/>
          </p:nvSpPr>
          <p:spPr>
            <a:xfrm>
              <a:off x="1462380" y="2304582"/>
              <a:ext cx="10396043" cy="1524001"/>
            </a:xfrm>
            <a:prstGeom prst="rect">
              <a:avLst/>
            </a:prstGeom>
            <a:noFill/>
            <a:ln w="12700" cap="flat">
              <a:noFill/>
              <a:miter lim="400000"/>
            </a:ln>
            <a:effectLst>
              <a:outerShdw sx="100000" sy="100000" kx="0" ky="0" algn="b" rotWithShape="0" blurRad="25400" dist="78701" dir="2700000">
                <a:srgbClr val="000000">
                  <a:alpha val="50000"/>
                </a:srgbClr>
              </a:outerShdw>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defRPr sz="8200">
                  <a:solidFill>
                    <a:srgbClr val="FFFFFF"/>
                  </a:solidFill>
                  <a:latin typeface="Avenir Next Regular"/>
                  <a:ea typeface="Avenir Next Regular"/>
                  <a:cs typeface="Avenir Next Regular"/>
                  <a:sym typeface="Avenir Next Regular"/>
                </a:defRPr>
              </a:lvl1pPr>
            </a:lstStyle>
            <a:p>
              <a:pPr/>
              <a:r>
                <a:t>INDUCTIVE METHOD</a:t>
              </a:r>
            </a:p>
          </p:txBody>
        </p:sp>
        <p:sp>
          <p:nvSpPr>
            <p:cNvPr id="201" name="using the"/>
            <p:cNvSpPr txBox="1"/>
            <p:nvPr/>
          </p:nvSpPr>
          <p:spPr>
            <a:xfrm>
              <a:off x="460461" y="1735465"/>
              <a:ext cx="3706090" cy="1137920"/>
            </a:xfrm>
            <a:prstGeom prst="rect">
              <a:avLst/>
            </a:prstGeom>
            <a:noFill/>
            <a:ln w="12700" cap="flat">
              <a:noFill/>
              <a:miter lim="400000"/>
            </a:ln>
            <a:effectLst>
              <a:outerShdw sx="100000" sy="100000" kx="0" ky="0" algn="b" rotWithShape="0" blurRad="0" dist="59945" dir="2700000">
                <a:srgbClr val="000000">
                  <a:alpha val="50000"/>
                </a:srgbClr>
              </a:outerShdw>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defRPr sz="8200">
                  <a:solidFill>
                    <a:srgbClr val="CCCCCC"/>
                  </a:solidFill>
                  <a:latin typeface="Brush Script Std Medium"/>
                  <a:ea typeface="Brush Script Std Medium"/>
                  <a:cs typeface="Brush Script Std Medium"/>
                  <a:sym typeface="Brush Script Std Medium"/>
                </a:defRPr>
              </a:lvl1pPr>
            </a:lstStyle>
            <a:p>
              <a:pPr/>
              <a:r>
                <a:t>using the</a:t>
              </a:r>
            </a:p>
          </p:txBody>
        </p:sp>
        <p:sp>
          <p:nvSpPr>
            <p:cNvPr id="202" name="interpretation"/>
            <p:cNvSpPr txBox="1"/>
            <p:nvPr/>
          </p:nvSpPr>
          <p:spPr>
            <a:xfrm>
              <a:off x="6526095" y="4064424"/>
              <a:ext cx="1953655" cy="4953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defRPr sz="2300">
                  <a:solidFill>
                    <a:srgbClr val="90CCF0"/>
                  </a:solidFill>
                </a:defRPr>
              </a:lvl1pPr>
            </a:lstStyle>
            <a:p>
              <a:pPr/>
              <a:r>
                <a:t>interpretation</a:t>
              </a:r>
            </a:p>
          </p:txBody>
        </p:sp>
        <p:sp>
          <p:nvSpPr>
            <p:cNvPr id="203" name="application"/>
            <p:cNvSpPr txBox="1"/>
            <p:nvPr/>
          </p:nvSpPr>
          <p:spPr>
            <a:xfrm>
              <a:off x="10338213" y="4064424"/>
              <a:ext cx="1614235" cy="4953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defRPr sz="2300">
                  <a:solidFill>
                    <a:srgbClr val="90CCF0"/>
                  </a:solidFill>
                </a:defRPr>
              </a:lvl1pPr>
            </a:lstStyle>
            <a:p>
              <a:pPr/>
              <a:r>
                <a:t>application</a:t>
              </a:r>
            </a:p>
          </p:txBody>
        </p:sp>
      </p:grpSp>
      <p:sp>
        <p:nvSpPr>
          <p:cNvPr id="205" name="Resources"/>
          <p:cNvSpPr txBox="1"/>
          <p:nvPr/>
        </p:nvSpPr>
        <p:spPr>
          <a:xfrm>
            <a:off x="1209453" y="4932457"/>
            <a:ext cx="9359266" cy="27051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spAutoFit/>
          </a:bodyPr>
          <a:lstStyle>
            <a:lvl1pPr algn="ctr">
              <a:lnSpc>
                <a:spcPct val="50000"/>
              </a:lnSpc>
              <a:defRPr b="1" i="1" sz="15000">
                <a:solidFill>
                  <a:srgbClr val="FFFFFF"/>
                </a:solidFill>
                <a:latin typeface="Avenir Next Regular"/>
                <a:ea typeface="Avenir Next Regular"/>
                <a:cs typeface="Avenir Next Regular"/>
                <a:sym typeface="Avenir Next Regular"/>
              </a:defRPr>
            </a:lvl1pPr>
          </a:lstStyle>
          <a:p>
            <a:pPr/>
            <a:r>
              <a:t>Resources</a:t>
            </a:r>
          </a:p>
        </p:txBody>
      </p:sp>
      <p:sp>
        <p:nvSpPr>
          <p:cNvPr id="206" name="Slideshow in various formats"/>
          <p:cNvSpPr txBox="1"/>
          <p:nvPr/>
        </p:nvSpPr>
        <p:spPr>
          <a:xfrm>
            <a:off x="3407705" y="7185654"/>
            <a:ext cx="11432764" cy="9652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marL="558800" indent="-558800">
              <a:lnSpc>
                <a:spcPct val="80000"/>
              </a:lnSpc>
              <a:buClr>
                <a:srgbClr val="90CCF0"/>
              </a:buClr>
              <a:buSzPct val="100000"/>
              <a:buFont typeface="Avenir Next Regular"/>
              <a:buChar char="•"/>
              <a:defRPr b="1" i="1" sz="5000">
                <a:solidFill>
                  <a:srgbClr val="90CCF0"/>
                </a:solidFill>
                <a:latin typeface="Avenir Next Regular"/>
                <a:ea typeface="Avenir Next Regular"/>
                <a:cs typeface="Avenir Next Regular"/>
                <a:sym typeface="Avenir Next Regular"/>
              </a:defRPr>
            </a:lvl1pPr>
          </a:lstStyle>
          <a:p>
            <a:pPr/>
            <a:r>
              <a:t>Slideshow in various formats</a:t>
            </a:r>
          </a:p>
        </p:txBody>
      </p:sp>
      <p:sp>
        <p:nvSpPr>
          <p:cNvPr id="207" name="Bible passage handout in various formats"/>
          <p:cNvSpPr txBox="1"/>
          <p:nvPr/>
        </p:nvSpPr>
        <p:spPr>
          <a:xfrm>
            <a:off x="3407705" y="8156557"/>
            <a:ext cx="14186806" cy="9652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marL="558800" indent="-558800">
              <a:lnSpc>
                <a:spcPct val="80000"/>
              </a:lnSpc>
              <a:buClr>
                <a:srgbClr val="90CCF0"/>
              </a:buClr>
              <a:buSzPct val="100000"/>
              <a:buFont typeface="Avenir Next Regular"/>
              <a:buChar char="•"/>
              <a:defRPr b="1" i="1" sz="5000">
                <a:solidFill>
                  <a:srgbClr val="90CCF0"/>
                </a:solidFill>
                <a:latin typeface="Avenir Next Regular"/>
                <a:ea typeface="Avenir Next Regular"/>
                <a:cs typeface="Avenir Next Regular"/>
                <a:sym typeface="Avenir Next Regular"/>
              </a:defRPr>
            </a:lvl1pPr>
          </a:lstStyle>
          <a:p>
            <a:pPr/>
            <a:r>
              <a:t>Bible passage handout in various formats</a:t>
            </a:r>
          </a:p>
        </p:txBody>
      </p:sp>
      <p:sp>
        <p:nvSpPr>
          <p:cNvPr id="208" name="https://bit.ly/2Sggl2Q"/>
          <p:cNvSpPr txBox="1"/>
          <p:nvPr/>
        </p:nvSpPr>
        <p:spPr>
          <a:xfrm>
            <a:off x="5619749" y="10623607"/>
            <a:ext cx="13144501" cy="17526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spAutoFit/>
          </a:bodyPr>
          <a:lstStyle>
            <a:lvl1pPr algn="ctr">
              <a:lnSpc>
                <a:spcPct val="50000"/>
              </a:lnSpc>
              <a:defRPr b="1" i="1" sz="9500">
                <a:solidFill>
                  <a:srgbClr val="FFFFFF"/>
                </a:solidFill>
                <a:latin typeface="Avenir Next Regular"/>
                <a:ea typeface="Avenir Next Regular"/>
                <a:cs typeface="Avenir Next Regular"/>
                <a:sym typeface="Avenir Next Regular"/>
              </a:defRPr>
            </a:lvl1pPr>
          </a:lstStyle>
          <a:p>
            <a:pPr/>
            <a:r>
              <a:t>https://bit.ly/2Sggl2Q</a:t>
            </a:r>
          </a:p>
        </p:txBody>
      </p:sp>
      <p:sp>
        <p:nvSpPr>
          <p:cNvPr id="209" name="Resources from my other workshop"/>
          <p:cNvSpPr txBox="1"/>
          <p:nvPr/>
        </p:nvSpPr>
        <p:spPr>
          <a:xfrm>
            <a:off x="3407705" y="9127460"/>
            <a:ext cx="13012720" cy="9652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marL="558800" indent="-558800">
              <a:lnSpc>
                <a:spcPct val="80000"/>
              </a:lnSpc>
              <a:buClr>
                <a:srgbClr val="90CCF0"/>
              </a:buClr>
              <a:buSzPct val="100000"/>
              <a:buFont typeface="Avenir Next Regular"/>
              <a:buChar char="•"/>
              <a:defRPr b="1" i="1" sz="5000">
                <a:solidFill>
                  <a:srgbClr val="90CCF0"/>
                </a:solidFill>
                <a:latin typeface="Avenir Next Regular"/>
                <a:ea typeface="Avenir Next Regular"/>
                <a:cs typeface="Avenir Next Regular"/>
                <a:sym typeface="Avenir Next Regular"/>
              </a:defRPr>
            </a:lvl1pPr>
          </a:lstStyle>
          <a:p>
            <a:pPr/>
            <a:r>
              <a:t>Resources from my other workshop</a:t>
            </a:r>
          </a:p>
        </p:txBody>
      </p:sp>
      <p:pic>
        <p:nvPicPr>
          <p:cNvPr id="210" name="CM Conference Dropbox link.png" descr="CM Conference Dropbox link.png"/>
          <p:cNvPicPr>
            <a:picLocks noChangeAspect="1"/>
          </p:cNvPicPr>
          <p:nvPr/>
        </p:nvPicPr>
        <p:blipFill>
          <a:blip r:embed="rId2">
            <a:extLst/>
          </a:blip>
          <a:stretch>
            <a:fillRect/>
          </a:stretch>
        </p:blipFill>
        <p:spPr>
          <a:xfrm>
            <a:off x="17409278" y="2873948"/>
            <a:ext cx="3780761" cy="3780761"/>
          </a:xfrm>
          <a:prstGeom prst="rect">
            <a:avLst/>
          </a:prstGeom>
          <a:ln w="12700">
            <a:miter lim="400000"/>
          </a:ln>
        </p:spPr>
      </p:pic>
      <p:sp>
        <p:nvSpPr>
          <p:cNvPr id="211" name="RELAX"/>
          <p:cNvSpPr txBox="1"/>
          <p:nvPr/>
        </p:nvSpPr>
        <p:spPr>
          <a:xfrm>
            <a:off x="-110031" y="414767"/>
            <a:ext cx="24604062" cy="12886466"/>
          </a:xfrm>
          <a:prstGeom prst="rect">
            <a:avLst/>
          </a:prstGeom>
          <a:solidFill>
            <a:schemeClr val="accent1">
              <a:alpha val="73518"/>
            </a:schemeClr>
          </a:solidFill>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algn="ctr">
              <a:lnSpc>
                <a:spcPct val="80000"/>
              </a:lnSpc>
              <a:spcBef>
                <a:spcPts val="0"/>
              </a:spcBef>
              <a:defRPr cap="all" sz="20700">
                <a:solidFill>
                  <a:srgbClr val="FFFFFF"/>
                </a:solidFill>
                <a:latin typeface="+mn-lt"/>
                <a:ea typeface="+mn-ea"/>
                <a:cs typeface="+mn-cs"/>
                <a:sym typeface="DIN Condensed Bold"/>
              </a:defRPr>
            </a:pPr>
          </a:p>
          <a:p>
            <a:pPr algn="ctr">
              <a:lnSpc>
                <a:spcPct val="80000"/>
              </a:lnSpc>
              <a:spcBef>
                <a:spcPts val="0"/>
              </a:spcBef>
              <a:defRPr cap="all" sz="80000">
                <a:solidFill>
                  <a:srgbClr val="FFFFFF"/>
                </a:solidFill>
                <a:latin typeface="+mn-lt"/>
                <a:ea typeface="+mn-ea"/>
                <a:cs typeface="+mn-cs"/>
                <a:sym typeface="DIN Condensed Bold"/>
              </a:defRPr>
            </a:pPr>
            <a:r>
              <a:t>RELAX</a:t>
            </a:r>
          </a:p>
        </p:txBody>
      </p:sp>
    </p:spTree>
  </p:cSld>
  <p:clrMapOvr>
    <a:masterClrMapping/>
  </p:clrMapOvr>
  <mc:AlternateContent xmlns:mc="http://schemas.openxmlformats.org/markup-compatibility/2006">
    <mc:Choice xmlns:p14="http://schemas.microsoft.com/office/powerpoint/2010/main" Requires="p14">
      <p:transition spd="slow" advClick="1" p14:dur="1500">
        <p:fade/>
      </p:transition>
    </mc:Choice>
    <mc:Fallback>
      <p:transition spd="slow">
        <p:fade/>
      </p:transition>
    </mc:Fallback>
  </mc:AlternateContent>
  <p:timing>
    <p:tnLst>
      <p:par>
        <p:cTn id="1" nodeType="tmRoot" restart="never" dur="indefinite" fill="hold">
          <p:childTnLst>
            <p:seq concurrent="1" prevAc="none" nextAc="seek">
              <p:cTn id="2" nodeType="mainSeq" dur="indefinite" fill="hold">
                <p:childTnLst>
                  <p:par>
                    <p:cTn id="3" fill="hold">
                      <p:stCondLst>
                        <p:cond delay="indefinite"/>
                      </p:stCondLst>
                      <p:childTnLst>
                        <p:par>
                          <p:cTn id="4" fill="hold">
                            <p:stCondLst>
                              <p:cond delay="0"/>
                            </p:stCondLst>
                            <p:childTnLst>
                              <p:par>
                                <p:cTn id="5" presetClass="exit" nodeType="clickEffect" presetID="9" grpId="1" fill="hold">
                                  <p:stCondLst>
                                    <p:cond delay="0"/>
                                  </p:stCondLst>
                                  <p:iterate type="el" backwards="0">
                                    <p:tmAbs val="0"/>
                                  </p:iterate>
                                  <p:childTnLst>
                                    <p:animEffect filter="dissolve" transition="out">
                                      <p:cBhvr>
                                        <p:cTn id="6" dur="1500" fill="hold"/>
                                        <p:tgtEl>
                                          <p:spTgt spid="211"/>
                                        </p:tgtEl>
                                      </p:cBhvr>
                                    </p:animEffect>
                                    <p:set>
                                      <p:cBhvr>
                                        <p:cTn id="7" fill="hold">
                                          <p:stCondLst>
                                            <p:cond delay="1499"/>
                                          </p:stCondLst>
                                        </p:cTn>
                                        <p:tgtEl>
                                          <p:spTgt spid="211"/>
                                        </p:tgtEl>
                                        <p:attrNameLst>
                                          <p:attrName>style.visibility</p:attrName>
                                        </p:attrNameLst>
                                      </p:cBhvr>
                                      <p:to>
                                        <p:strVal val="hidden"/>
                                      </p:to>
                                    </p:set>
                                  </p:childTnLst>
                                </p:cTn>
                              </p:par>
                            </p:childTnLst>
                          </p:cTn>
                        </p:par>
                      </p:childTnLst>
                    </p:cTn>
                  </p:par>
                </p:childTnLst>
              </p:cTn>
              <p:prevCondLst>
                <p:cond evt="onPrev">
                  <p:tgtEl>
                    <p:sldTgt/>
                  </p:tgtEl>
                </p:cond>
              </p:prevCondLst>
              <p:nextCondLst>
                <p:cond evt="onNext">
                  <p:tgtEl>
                    <p:sldTgt/>
                  </p:tgtEl>
                </p:cond>
              </p:nextCondLst>
            </p:seq>
          </p:childTnLst>
        </p:cTn>
      </p:par>
    </p:tnLst>
    <p:bldLst>
      <p:bldP build="whole" bldLvl="1" animBg="1" rev="0" advAuto="0" spid="211" grpId="1"/>
    </p:bldLst>
  </p:timing>
</p:sld>
</file>

<file path=ppt/slides/slide30.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bg>
      <p:bgPr>
        <a:solidFill>
          <a:srgbClr val="185780"/>
        </a:solidFill>
      </p:bgPr>
    </p:bg>
    <p:spTree>
      <p:nvGrpSpPr>
        <p:cNvPr id="1" name=""/>
        <p:cNvGrpSpPr/>
        <p:nvPr/>
      </p:nvGrpSpPr>
      <p:grpSpPr>
        <a:xfrm>
          <a:off x="0" y="0"/>
          <a:ext cx="0" cy="0"/>
          <a:chOff x="0" y="0"/>
          <a:chExt cx="0" cy="0"/>
        </a:xfrm>
      </p:grpSpPr>
      <p:sp>
        <p:nvSpPr>
          <p:cNvPr id="587" name="Sentence Exercise"/>
          <p:cNvSpPr txBox="1"/>
          <p:nvPr/>
        </p:nvSpPr>
        <p:spPr>
          <a:xfrm>
            <a:off x="574639" y="499916"/>
            <a:ext cx="16123231" cy="1917217"/>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ormAutofit fontScale="100000" lnSpcReduction="0"/>
          </a:bodyPr>
          <a:lstStyle>
            <a:lvl1pPr>
              <a:lnSpc>
                <a:spcPct val="70000"/>
              </a:lnSpc>
              <a:spcBef>
                <a:spcPts val="800"/>
              </a:spcBef>
              <a:defRPr b="1" sz="10000">
                <a:solidFill>
                  <a:srgbClr val="CCCCCC"/>
                </a:solidFill>
                <a:latin typeface="Avenir Next Regular"/>
                <a:ea typeface="Avenir Next Regular"/>
                <a:cs typeface="Avenir Next Regular"/>
                <a:sym typeface="Avenir Next Regular"/>
              </a:defRPr>
            </a:lvl1pPr>
          </a:lstStyle>
          <a:p>
            <a:pPr/>
            <a:r>
              <a:t>Sentence Exercise</a:t>
            </a:r>
          </a:p>
        </p:txBody>
      </p:sp>
      <p:sp>
        <p:nvSpPr>
          <p:cNvPr id="588" name="Write a sentence that has the word “which” in it 4 times."/>
          <p:cNvSpPr txBox="1"/>
          <p:nvPr/>
        </p:nvSpPr>
        <p:spPr>
          <a:xfrm>
            <a:off x="1316349" y="2103185"/>
            <a:ext cx="13359490" cy="202311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lnSpc>
                <a:spcPct val="70000"/>
              </a:lnSpc>
              <a:spcBef>
                <a:spcPts val="2000"/>
              </a:spcBef>
              <a:defRPr b="1" spc="65" sz="6500">
                <a:solidFill>
                  <a:srgbClr val="90CCF0"/>
                </a:solidFill>
                <a:latin typeface="Avenir Next Regular"/>
                <a:ea typeface="Avenir Next Regular"/>
                <a:cs typeface="Avenir Next Regular"/>
                <a:sym typeface="Avenir Next Regular"/>
              </a:defRPr>
            </a:lvl1pPr>
          </a:lstStyle>
          <a:p>
            <a:pPr/>
            <a:r>
              <a:t>Write a sentence that has the word “which” in it 4 times.</a:t>
            </a:r>
          </a:p>
        </p:txBody>
      </p:sp>
      <p:sp>
        <p:nvSpPr>
          <p:cNvPr id="589" name="EXAMPLES:"/>
          <p:cNvSpPr txBox="1"/>
          <p:nvPr/>
        </p:nvSpPr>
        <p:spPr>
          <a:xfrm>
            <a:off x="1571012" y="4339723"/>
            <a:ext cx="12090401" cy="10541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spcBef>
                <a:spcPts val="2000"/>
              </a:spcBef>
              <a:defRPr b="1" i="1" spc="55" sz="5500">
                <a:solidFill>
                  <a:srgbClr val="FFFFFF"/>
                </a:solidFill>
                <a:latin typeface="Avenir Next Regular"/>
                <a:ea typeface="Avenir Next Regular"/>
                <a:cs typeface="Avenir Next Regular"/>
                <a:sym typeface="Avenir Next Regular"/>
              </a:defRPr>
            </a:lvl1pPr>
          </a:lstStyle>
          <a:p>
            <a:pPr/>
            <a:r>
              <a:t>EXAMPLES:</a:t>
            </a:r>
          </a:p>
        </p:txBody>
      </p:sp>
      <p:sp>
        <p:nvSpPr>
          <p:cNvPr id="590" name="I made dinner for my family last night, which included pizza, which was made with pepperoni, which is a spicy meat, which is Italian."/>
          <p:cNvSpPr txBox="1"/>
          <p:nvPr/>
        </p:nvSpPr>
        <p:spPr>
          <a:xfrm>
            <a:off x="1825675" y="5735229"/>
            <a:ext cx="17129699" cy="251968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a:lnSpc>
                <a:spcPct val="90000"/>
              </a:lnSpc>
              <a:spcBef>
                <a:spcPts val="2000"/>
              </a:spcBef>
              <a:defRPr b="1" i="1" spc="50" sz="5000">
                <a:solidFill>
                  <a:srgbClr val="FFFFFF"/>
                </a:solidFill>
                <a:latin typeface="Avenir Next Regular"/>
                <a:ea typeface="Avenir Next Regular"/>
                <a:cs typeface="Avenir Next Regular"/>
                <a:sym typeface="Avenir Next Regular"/>
              </a:defRPr>
            </a:pPr>
            <a:r>
              <a:t>I made dinner for my family last night, </a:t>
            </a:r>
            <a:r>
              <a:rPr u="sng"/>
              <a:t>which</a:t>
            </a:r>
            <a:r>
              <a:t> included pizza, </a:t>
            </a:r>
            <a:r>
              <a:rPr u="sng"/>
              <a:t>which</a:t>
            </a:r>
            <a:r>
              <a:t> was made with pepperoni, </a:t>
            </a:r>
            <a:r>
              <a:rPr u="sng"/>
              <a:t>which</a:t>
            </a:r>
            <a:r>
              <a:t> is a spicy meat, </a:t>
            </a:r>
            <a:r>
              <a:rPr u="sng"/>
              <a:t>which</a:t>
            </a:r>
            <a:r>
              <a:t> is Italian.</a:t>
            </a:r>
          </a:p>
        </p:txBody>
      </p:sp>
      <p:sp>
        <p:nvSpPr>
          <p:cNvPr id="591" name="Fortnight is a video game, which is made for the Xbox, which is the gaming console that I have, which my grandma bought for me, which is the grandma that I really like to spend time with."/>
          <p:cNvSpPr txBox="1"/>
          <p:nvPr/>
        </p:nvSpPr>
        <p:spPr>
          <a:xfrm>
            <a:off x="1717493" y="9011810"/>
            <a:ext cx="17863844" cy="329692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a:lnSpc>
                <a:spcPct val="90000"/>
              </a:lnSpc>
              <a:spcBef>
                <a:spcPts val="2000"/>
              </a:spcBef>
              <a:defRPr b="1" i="1" spc="50" sz="5000">
                <a:solidFill>
                  <a:srgbClr val="FFFFFF"/>
                </a:solidFill>
                <a:latin typeface="Avenir Next Regular"/>
                <a:ea typeface="Avenir Next Regular"/>
                <a:cs typeface="Avenir Next Regular"/>
                <a:sym typeface="Avenir Next Regular"/>
              </a:defRPr>
            </a:pPr>
            <a:r>
              <a:t>Fortnight is a video game, </a:t>
            </a:r>
            <a:r>
              <a:rPr u="sng"/>
              <a:t>which</a:t>
            </a:r>
            <a:r>
              <a:t> is made for the Xbox, </a:t>
            </a:r>
            <a:r>
              <a:rPr u="sng"/>
              <a:t>which</a:t>
            </a:r>
            <a:r>
              <a:t> is the gaming console that I have, </a:t>
            </a:r>
            <a:r>
              <a:rPr u="sng"/>
              <a:t>which</a:t>
            </a:r>
            <a:r>
              <a:t> my grandma bought for me, </a:t>
            </a:r>
            <a:r>
              <a:rPr u="sng"/>
              <a:t>which</a:t>
            </a:r>
            <a:r>
              <a:t> is the grandma that I really like to spend time with.</a:t>
            </a:r>
          </a:p>
        </p:txBody>
      </p:sp>
      <p:grpSp>
        <p:nvGrpSpPr>
          <p:cNvPr id="594" name="Group"/>
          <p:cNvGrpSpPr/>
          <p:nvPr/>
        </p:nvGrpSpPr>
        <p:grpSpPr>
          <a:xfrm>
            <a:off x="18951270" y="4551606"/>
            <a:ext cx="4873862" cy="2826800"/>
            <a:chOff x="-525708" y="45"/>
            <a:chExt cx="4873860" cy="2826798"/>
          </a:xfrm>
        </p:grpSpPr>
        <p:sp>
          <p:nvSpPr>
            <p:cNvPr id="592" name="Callout"/>
            <p:cNvSpPr/>
            <p:nvPr/>
          </p:nvSpPr>
          <p:spPr>
            <a:xfrm rot="20640000">
              <a:off x="-391645" y="603422"/>
              <a:ext cx="4605735" cy="162004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922" y="0"/>
                  </a:moveTo>
                  <a:cubicBezTo>
                    <a:pt x="2725" y="0"/>
                    <a:pt x="2565" y="455"/>
                    <a:pt x="2565" y="1016"/>
                  </a:cubicBezTo>
                  <a:lnTo>
                    <a:pt x="2565" y="17293"/>
                  </a:lnTo>
                  <a:lnTo>
                    <a:pt x="0" y="21600"/>
                  </a:lnTo>
                  <a:lnTo>
                    <a:pt x="10365" y="20118"/>
                  </a:lnTo>
                  <a:lnTo>
                    <a:pt x="21244" y="20118"/>
                  </a:lnTo>
                  <a:cubicBezTo>
                    <a:pt x="21442" y="20118"/>
                    <a:pt x="21600" y="19663"/>
                    <a:pt x="21600" y="19102"/>
                  </a:cubicBezTo>
                  <a:lnTo>
                    <a:pt x="21600" y="1016"/>
                  </a:lnTo>
                  <a:cubicBezTo>
                    <a:pt x="21600" y="455"/>
                    <a:pt x="21442" y="0"/>
                    <a:pt x="21244" y="0"/>
                  </a:cubicBezTo>
                  <a:lnTo>
                    <a:pt x="2922" y="0"/>
                  </a:lnTo>
                  <a:close/>
                </a:path>
              </a:pathLst>
            </a:custGeom>
            <a:solidFill>
              <a:srgbClr val="90CCF0"/>
            </a:solidFill>
            <a:ln w="12700" cap="flat">
              <a:noFill/>
              <a:miter lim="400000"/>
            </a:ln>
            <a:effectLst/>
          </p:spPr>
          <p:txBody>
            <a:bodyPr wrap="square" lIns="50800" tIns="50800" rIns="50800" bIns="50800" numCol="1" anchor="ctr">
              <a:noAutofit/>
            </a:bodyPr>
            <a:lstStyle/>
            <a:p>
              <a:pPr algn="ctr">
                <a:spcBef>
                  <a:spcPts val="0"/>
                </a:spcBef>
                <a:defRPr sz="3500">
                  <a:solidFill>
                    <a:srgbClr val="FFFFFF"/>
                  </a:solidFill>
                  <a:latin typeface="DIN Alternate Bold"/>
                  <a:ea typeface="DIN Alternate Bold"/>
                  <a:cs typeface="DIN Alternate Bold"/>
                  <a:sym typeface="DIN Alternate Bold"/>
                </a:defRPr>
              </a:pPr>
            </a:p>
          </p:txBody>
        </p:sp>
        <p:sp>
          <p:nvSpPr>
            <p:cNvPr id="593" name="What is the sentence about?"/>
            <p:cNvSpPr txBox="1"/>
            <p:nvPr/>
          </p:nvSpPr>
          <p:spPr>
            <a:xfrm rot="20640000">
              <a:off x="211487" y="623085"/>
              <a:ext cx="3949779" cy="126746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ctr">
              <a:spAutoFit/>
            </a:bodyPr>
            <a:lstStyle>
              <a:lvl1pPr algn="ctr">
                <a:lnSpc>
                  <a:spcPct val="70000"/>
                </a:lnSpc>
                <a:spcBef>
                  <a:spcPts val="2000"/>
                </a:spcBef>
                <a:defRPr spc="39" sz="4000">
                  <a:solidFill>
                    <a:srgbClr val="000000"/>
                  </a:solidFill>
                  <a:latin typeface="Iowan Old Style Roman"/>
                  <a:ea typeface="Iowan Old Style Roman"/>
                  <a:cs typeface="Iowan Old Style Roman"/>
                  <a:sym typeface="Iowan Old Style Roman"/>
                </a:defRPr>
              </a:lvl1pPr>
            </a:lstStyle>
            <a:p>
              <a:pPr/>
              <a:r>
                <a:t>What is the sentence about?</a:t>
              </a:r>
            </a:p>
          </p:txBody>
        </p:sp>
      </p:grpSp>
      <p:pic>
        <p:nvPicPr>
          <p:cNvPr id="595" name="Digging for Gold.png" descr="Digging for Gold.png"/>
          <p:cNvPicPr>
            <a:picLocks noChangeAspect="1"/>
          </p:cNvPicPr>
          <p:nvPr/>
        </p:nvPicPr>
        <p:blipFill>
          <a:blip r:embed="rId3">
            <a:extLst/>
          </a:blip>
          <a:srcRect l="2" t="295" r="843" b="604"/>
          <a:stretch>
            <a:fillRect/>
          </a:stretch>
        </p:blipFill>
        <p:spPr>
          <a:xfrm>
            <a:off x="14422951" y="497165"/>
            <a:ext cx="4292491" cy="4290168"/>
          </a:xfrm>
          <a:custGeom>
            <a:avLst/>
            <a:gdLst/>
            <a:ahLst/>
            <a:cxnLst>
              <a:cxn ang="0">
                <a:pos x="wd2" y="hd2"/>
              </a:cxn>
              <a:cxn ang="5400000">
                <a:pos x="wd2" y="hd2"/>
              </a:cxn>
              <a:cxn ang="10800000">
                <a:pos x="wd2" y="hd2"/>
              </a:cxn>
              <a:cxn ang="16200000">
                <a:pos x="wd2" y="hd2"/>
              </a:cxn>
            </a:cxnLst>
            <a:rect l="0" t="0" r="r" b="b"/>
            <a:pathLst>
              <a:path w="21592" h="21590" fill="norm" stroke="1" extrusionOk="0">
                <a:moveTo>
                  <a:pt x="10992" y="2"/>
                </a:moveTo>
                <a:cubicBezTo>
                  <a:pt x="10365" y="-9"/>
                  <a:pt x="9736" y="30"/>
                  <a:pt x="9148" y="119"/>
                </a:cubicBezTo>
                <a:cubicBezTo>
                  <a:pt x="8648" y="196"/>
                  <a:pt x="7737" y="422"/>
                  <a:pt x="7307" y="577"/>
                </a:cubicBezTo>
                <a:cubicBezTo>
                  <a:pt x="6689" y="799"/>
                  <a:pt x="6552" y="856"/>
                  <a:pt x="6063" y="1096"/>
                </a:cubicBezTo>
                <a:cubicBezTo>
                  <a:pt x="4931" y="1652"/>
                  <a:pt x="4096" y="2250"/>
                  <a:pt x="3189" y="3157"/>
                </a:cubicBezTo>
                <a:cubicBezTo>
                  <a:pt x="2189" y="4157"/>
                  <a:pt x="1493" y="5164"/>
                  <a:pt x="937" y="6417"/>
                </a:cubicBezTo>
                <a:cubicBezTo>
                  <a:pt x="489" y="7423"/>
                  <a:pt x="152" y="8693"/>
                  <a:pt x="74" y="9660"/>
                </a:cubicBezTo>
                <a:cubicBezTo>
                  <a:pt x="62" y="9808"/>
                  <a:pt x="41" y="9937"/>
                  <a:pt x="26" y="9946"/>
                </a:cubicBezTo>
                <a:cubicBezTo>
                  <a:pt x="9" y="9957"/>
                  <a:pt x="0" y="10369"/>
                  <a:pt x="0" y="10787"/>
                </a:cubicBezTo>
                <a:cubicBezTo>
                  <a:pt x="1" y="11205"/>
                  <a:pt x="11" y="11628"/>
                  <a:pt x="28" y="11662"/>
                </a:cubicBezTo>
                <a:cubicBezTo>
                  <a:pt x="44" y="11691"/>
                  <a:pt x="72" y="11868"/>
                  <a:pt x="90" y="12055"/>
                </a:cubicBezTo>
                <a:cubicBezTo>
                  <a:pt x="263" y="13814"/>
                  <a:pt x="1021" y="15722"/>
                  <a:pt x="2153" y="17246"/>
                </a:cubicBezTo>
                <a:cubicBezTo>
                  <a:pt x="4012" y="19749"/>
                  <a:pt x="6861" y="21315"/>
                  <a:pt x="10018" y="21568"/>
                </a:cubicBezTo>
                <a:cubicBezTo>
                  <a:pt x="10199" y="21582"/>
                  <a:pt x="10406" y="21589"/>
                  <a:pt x="10629" y="21590"/>
                </a:cubicBezTo>
                <a:cubicBezTo>
                  <a:pt x="11296" y="21591"/>
                  <a:pt x="12094" y="21530"/>
                  <a:pt x="12689" y="21428"/>
                </a:cubicBezTo>
                <a:cubicBezTo>
                  <a:pt x="13382" y="21309"/>
                  <a:pt x="14382" y="21011"/>
                  <a:pt x="15039" y="20729"/>
                </a:cubicBezTo>
                <a:cubicBezTo>
                  <a:pt x="18519" y="19232"/>
                  <a:pt x="20926" y="16103"/>
                  <a:pt x="21491" y="12341"/>
                </a:cubicBezTo>
                <a:cubicBezTo>
                  <a:pt x="21562" y="11864"/>
                  <a:pt x="21600" y="11100"/>
                  <a:pt x="21591" y="10467"/>
                </a:cubicBezTo>
                <a:cubicBezTo>
                  <a:pt x="21587" y="10256"/>
                  <a:pt x="21579" y="10058"/>
                  <a:pt x="21565" y="9892"/>
                </a:cubicBezTo>
                <a:cubicBezTo>
                  <a:pt x="21309" y="6856"/>
                  <a:pt x="19767" y="4038"/>
                  <a:pt x="17362" y="2211"/>
                </a:cubicBezTo>
                <a:cubicBezTo>
                  <a:pt x="16026" y="1195"/>
                  <a:pt x="14448" y="490"/>
                  <a:pt x="12821" y="181"/>
                </a:cubicBezTo>
                <a:cubicBezTo>
                  <a:pt x="12243" y="72"/>
                  <a:pt x="11619" y="12"/>
                  <a:pt x="10992" y="2"/>
                </a:cubicBezTo>
                <a:close/>
              </a:path>
            </a:pathLst>
          </a:custGeom>
          <a:ln w="12700">
            <a:miter lim="400000"/>
          </a:ln>
        </p:spPr>
      </p:pic>
      <p:grpSp>
        <p:nvGrpSpPr>
          <p:cNvPr id="598" name="Group"/>
          <p:cNvGrpSpPr/>
          <p:nvPr/>
        </p:nvGrpSpPr>
        <p:grpSpPr>
          <a:xfrm>
            <a:off x="18951270" y="7543898"/>
            <a:ext cx="4873862" cy="2826800"/>
            <a:chOff x="-525708" y="45"/>
            <a:chExt cx="4873860" cy="2826798"/>
          </a:xfrm>
        </p:grpSpPr>
        <p:sp>
          <p:nvSpPr>
            <p:cNvPr id="596" name="Callout"/>
            <p:cNvSpPr/>
            <p:nvPr/>
          </p:nvSpPr>
          <p:spPr>
            <a:xfrm rot="20640000">
              <a:off x="-391645" y="603422"/>
              <a:ext cx="4605735" cy="162004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922" y="0"/>
                  </a:moveTo>
                  <a:cubicBezTo>
                    <a:pt x="2725" y="0"/>
                    <a:pt x="2565" y="455"/>
                    <a:pt x="2565" y="1016"/>
                  </a:cubicBezTo>
                  <a:lnTo>
                    <a:pt x="2565" y="17293"/>
                  </a:lnTo>
                  <a:lnTo>
                    <a:pt x="0" y="21600"/>
                  </a:lnTo>
                  <a:lnTo>
                    <a:pt x="10365" y="20118"/>
                  </a:lnTo>
                  <a:lnTo>
                    <a:pt x="21244" y="20118"/>
                  </a:lnTo>
                  <a:cubicBezTo>
                    <a:pt x="21442" y="20118"/>
                    <a:pt x="21600" y="19663"/>
                    <a:pt x="21600" y="19102"/>
                  </a:cubicBezTo>
                  <a:lnTo>
                    <a:pt x="21600" y="1016"/>
                  </a:lnTo>
                  <a:cubicBezTo>
                    <a:pt x="21600" y="455"/>
                    <a:pt x="21442" y="0"/>
                    <a:pt x="21244" y="0"/>
                  </a:cubicBezTo>
                  <a:lnTo>
                    <a:pt x="2922" y="0"/>
                  </a:lnTo>
                  <a:close/>
                </a:path>
              </a:pathLst>
            </a:custGeom>
            <a:solidFill>
              <a:srgbClr val="90CCF0"/>
            </a:solidFill>
            <a:ln w="12700" cap="flat">
              <a:noFill/>
              <a:miter lim="400000"/>
            </a:ln>
            <a:effectLst/>
          </p:spPr>
          <p:txBody>
            <a:bodyPr wrap="square" lIns="50800" tIns="50800" rIns="50800" bIns="50800" numCol="1" anchor="ctr">
              <a:noAutofit/>
            </a:bodyPr>
            <a:lstStyle/>
            <a:p>
              <a:pPr algn="ctr">
                <a:spcBef>
                  <a:spcPts val="0"/>
                </a:spcBef>
                <a:defRPr sz="3500">
                  <a:solidFill>
                    <a:srgbClr val="FFFFFF"/>
                  </a:solidFill>
                  <a:latin typeface="DIN Alternate Bold"/>
                  <a:ea typeface="DIN Alternate Bold"/>
                  <a:cs typeface="DIN Alternate Bold"/>
                  <a:sym typeface="DIN Alternate Bold"/>
                </a:defRPr>
              </a:pPr>
            </a:p>
          </p:txBody>
        </p:sp>
        <p:sp>
          <p:nvSpPr>
            <p:cNvPr id="597" name="What is the sentence about?"/>
            <p:cNvSpPr txBox="1"/>
            <p:nvPr/>
          </p:nvSpPr>
          <p:spPr>
            <a:xfrm rot="20640000">
              <a:off x="211487" y="623085"/>
              <a:ext cx="3949779" cy="126746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ctr">
              <a:spAutoFit/>
            </a:bodyPr>
            <a:lstStyle>
              <a:lvl1pPr algn="ctr">
                <a:lnSpc>
                  <a:spcPct val="70000"/>
                </a:lnSpc>
                <a:spcBef>
                  <a:spcPts val="2000"/>
                </a:spcBef>
                <a:defRPr spc="39" sz="4000">
                  <a:solidFill>
                    <a:srgbClr val="000000"/>
                  </a:solidFill>
                  <a:latin typeface="Iowan Old Style Roman"/>
                  <a:ea typeface="Iowan Old Style Roman"/>
                  <a:cs typeface="Iowan Old Style Roman"/>
                  <a:sym typeface="Iowan Old Style Roman"/>
                </a:defRPr>
              </a:lvl1pPr>
            </a:lstStyle>
            <a:p>
              <a:pPr/>
              <a:r>
                <a:t>What is the sentence about?</a:t>
              </a:r>
            </a:p>
          </p:txBody>
        </p:sp>
      </p:grpSp>
      <p:sp>
        <p:nvSpPr>
          <p:cNvPr id="599" name="Time permitting"/>
          <p:cNvSpPr txBox="1"/>
          <p:nvPr/>
        </p:nvSpPr>
        <p:spPr>
          <a:xfrm rot="21060000">
            <a:off x="19067499" y="360451"/>
            <a:ext cx="5136627" cy="191008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nSpc>
                <a:spcPct val="60000"/>
              </a:lnSpc>
              <a:defRPr i="1" sz="6500">
                <a:solidFill>
                  <a:srgbClr val="FF7E79"/>
                </a:solidFill>
                <a:latin typeface="Avenir Next Demi Bold"/>
                <a:ea typeface="Avenir Next Demi Bold"/>
                <a:cs typeface="Avenir Next Demi Bold"/>
                <a:sym typeface="Avenir Next Demi Bold"/>
              </a:defRPr>
            </a:lvl1pPr>
          </a:lstStyle>
          <a:p>
            <a:pPr/>
            <a:r>
              <a:t>Time permitting</a:t>
            </a:r>
          </a:p>
        </p:txBody>
      </p:sp>
    </p:spTree>
  </p:cSld>
  <p:clrMapOvr>
    <a:masterClrMapping/>
  </p:clrMapOvr>
  <mc:AlternateContent xmlns:mc="http://schemas.openxmlformats.org/markup-compatibility/2006">
    <mc:Choice xmlns:p14="http://schemas.microsoft.com/office/powerpoint/2010/main" Requires="p14">
      <p:transition spd="slow" advClick="1" p14:dur="1500">
        <p:fade/>
      </p:transition>
    </mc:Choice>
    <mc:Fallback>
      <p:transition spd="slow">
        <p:fade/>
      </p:transition>
    </mc:Fallback>
  </mc:AlternateContent>
  <p:timing>
    <p:tnLst>
      <p:par>
        <p:cTn id="1" nodeType="tmRoot" restart="never" dur="indefinite" fill="hold">
          <p:childTnLst>
            <p:seq concurrent="1" prevAc="none" nextAc="seek">
              <p:cTn id="2" nodeType="mainSeq" dur="indefinite" fill="hold">
                <p:childTnLst>
                  <p:par>
                    <p:cTn id="3" fill="hold">
                      <p:stCondLst>
                        <p:cond delay="indefinite"/>
                      </p:stCondLst>
                      <p:childTnLst>
                        <p:par>
                          <p:cTn id="4" fill="hold">
                            <p:stCondLst>
                              <p:cond delay="0"/>
                            </p:stCondLst>
                            <p:childTnLst>
                              <p:par>
                                <p:cTn id="5" presetClass="entr" nodeType="clickEffect" presetSubtype="8" presetID="2" grpId="1" fill="hold">
                                  <p:stCondLst>
                                    <p:cond delay="0"/>
                                  </p:stCondLst>
                                  <p:iterate type="el" backwards="0">
                                    <p:tmAbs val="0"/>
                                  </p:iterate>
                                  <p:childTnLst>
                                    <p:set>
                                      <p:cBhvr>
                                        <p:cTn id="6" fill="hold"/>
                                        <p:tgtEl>
                                          <p:spTgt spid="590"/>
                                        </p:tgtEl>
                                        <p:attrNameLst>
                                          <p:attrName>style.visibility</p:attrName>
                                        </p:attrNameLst>
                                      </p:cBhvr>
                                      <p:to>
                                        <p:strVal val="visible"/>
                                      </p:to>
                                    </p:set>
                                    <p:anim calcmode="lin" valueType="num">
                                      <p:cBhvr>
                                        <p:cTn id="7" dur="1000" fill="hold"/>
                                        <p:tgtEl>
                                          <p:spTgt spid="590"/>
                                        </p:tgtEl>
                                        <p:attrNameLst>
                                          <p:attrName>ppt_x</p:attrName>
                                        </p:attrNameLst>
                                      </p:cBhvr>
                                      <p:tavLst>
                                        <p:tav tm="0">
                                          <p:val>
                                            <p:strVal val="0-#ppt_w/2"/>
                                          </p:val>
                                        </p:tav>
                                        <p:tav tm="100000">
                                          <p:val>
                                            <p:strVal val="#ppt_x"/>
                                          </p:val>
                                        </p:tav>
                                      </p:tavLst>
                                    </p:anim>
                                    <p:anim calcmode="lin" valueType="num">
                                      <p:cBhvr>
                                        <p:cTn id="8" dur="1000" fill="hold"/>
                                        <p:tgtEl>
                                          <p:spTgt spid="590"/>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Class="entr" nodeType="clickEffect" presetSubtype="1" presetID="2" grpId="2" fill="hold">
                                  <p:stCondLst>
                                    <p:cond delay="0"/>
                                  </p:stCondLst>
                                  <p:iterate type="el" backwards="0">
                                    <p:tmAbs val="0"/>
                                  </p:iterate>
                                  <p:childTnLst>
                                    <p:set>
                                      <p:cBhvr>
                                        <p:cTn id="12" fill="hold"/>
                                        <p:tgtEl>
                                          <p:spTgt spid="594"/>
                                        </p:tgtEl>
                                        <p:attrNameLst>
                                          <p:attrName>style.visibility</p:attrName>
                                        </p:attrNameLst>
                                      </p:cBhvr>
                                      <p:to>
                                        <p:strVal val="visible"/>
                                      </p:to>
                                    </p:set>
                                    <p:anim calcmode="lin" valueType="num">
                                      <p:cBhvr>
                                        <p:cTn id="13" dur="1000" fill="hold"/>
                                        <p:tgtEl>
                                          <p:spTgt spid="594"/>
                                        </p:tgtEl>
                                        <p:attrNameLst>
                                          <p:attrName>ppt_x</p:attrName>
                                        </p:attrNameLst>
                                      </p:cBhvr>
                                      <p:tavLst>
                                        <p:tav tm="0">
                                          <p:val>
                                            <p:strVal val="#ppt_x"/>
                                          </p:val>
                                        </p:tav>
                                        <p:tav tm="100000">
                                          <p:val>
                                            <p:strVal val="#ppt_x"/>
                                          </p:val>
                                        </p:tav>
                                      </p:tavLst>
                                    </p:anim>
                                    <p:anim calcmode="lin" valueType="num">
                                      <p:cBhvr>
                                        <p:cTn id="14" dur="1000" fill="hold"/>
                                        <p:tgtEl>
                                          <p:spTgt spid="594"/>
                                        </p:tgtEl>
                                        <p:attrNameLst>
                                          <p:attrName>ppt_y</p:attrName>
                                        </p:attrNameLst>
                                      </p:cBhvr>
                                      <p:tavLst>
                                        <p:tav tm="0">
                                          <p:val>
                                            <p:strVal val="0-#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Class="entr" nodeType="clickEffect" presetSubtype="8" presetID="2" grpId="3" fill="hold">
                                  <p:stCondLst>
                                    <p:cond delay="0"/>
                                  </p:stCondLst>
                                  <p:iterate type="el" backwards="0">
                                    <p:tmAbs val="0"/>
                                  </p:iterate>
                                  <p:childTnLst>
                                    <p:set>
                                      <p:cBhvr>
                                        <p:cTn id="18" fill="hold"/>
                                        <p:tgtEl>
                                          <p:spTgt spid="591"/>
                                        </p:tgtEl>
                                        <p:attrNameLst>
                                          <p:attrName>style.visibility</p:attrName>
                                        </p:attrNameLst>
                                      </p:cBhvr>
                                      <p:to>
                                        <p:strVal val="visible"/>
                                      </p:to>
                                    </p:set>
                                    <p:anim calcmode="lin" valueType="num">
                                      <p:cBhvr>
                                        <p:cTn id="19" dur="1000" fill="hold"/>
                                        <p:tgtEl>
                                          <p:spTgt spid="591"/>
                                        </p:tgtEl>
                                        <p:attrNameLst>
                                          <p:attrName>ppt_x</p:attrName>
                                        </p:attrNameLst>
                                      </p:cBhvr>
                                      <p:tavLst>
                                        <p:tav tm="0">
                                          <p:val>
                                            <p:strVal val="0-#ppt_w/2"/>
                                          </p:val>
                                        </p:tav>
                                        <p:tav tm="100000">
                                          <p:val>
                                            <p:strVal val="#ppt_x"/>
                                          </p:val>
                                        </p:tav>
                                      </p:tavLst>
                                    </p:anim>
                                    <p:anim calcmode="lin" valueType="num">
                                      <p:cBhvr>
                                        <p:cTn id="20" dur="1000" fill="hold"/>
                                        <p:tgtEl>
                                          <p:spTgt spid="591"/>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Class="entr" nodeType="clickEffect" presetSubtype="1" presetID="2" grpId="4" fill="hold">
                                  <p:stCondLst>
                                    <p:cond delay="0"/>
                                  </p:stCondLst>
                                  <p:iterate type="el" backwards="0">
                                    <p:tmAbs val="0"/>
                                  </p:iterate>
                                  <p:childTnLst>
                                    <p:set>
                                      <p:cBhvr>
                                        <p:cTn id="24" fill="hold"/>
                                        <p:tgtEl>
                                          <p:spTgt spid="598"/>
                                        </p:tgtEl>
                                        <p:attrNameLst>
                                          <p:attrName>style.visibility</p:attrName>
                                        </p:attrNameLst>
                                      </p:cBhvr>
                                      <p:to>
                                        <p:strVal val="visible"/>
                                      </p:to>
                                    </p:set>
                                    <p:anim calcmode="lin" valueType="num">
                                      <p:cBhvr>
                                        <p:cTn id="25" dur="1000" fill="hold"/>
                                        <p:tgtEl>
                                          <p:spTgt spid="598"/>
                                        </p:tgtEl>
                                        <p:attrNameLst>
                                          <p:attrName>ppt_x</p:attrName>
                                        </p:attrNameLst>
                                      </p:cBhvr>
                                      <p:tavLst>
                                        <p:tav tm="0">
                                          <p:val>
                                            <p:strVal val="#ppt_x"/>
                                          </p:val>
                                        </p:tav>
                                        <p:tav tm="100000">
                                          <p:val>
                                            <p:strVal val="#ppt_x"/>
                                          </p:val>
                                        </p:tav>
                                      </p:tavLst>
                                    </p:anim>
                                    <p:anim calcmode="lin" valueType="num">
                                      <p:cBhvr>
                                        <p:cTn id="26" dur="1000" fill="hold"/>
                                        <p:tgtEl>
                                          <p:spTgt spid="598"/>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bldLst>
      <p:bldP build="whole" bldLvl="1" animBg="1" rev="0" advAuto="0" spid="591" grpId="3"/>
      <p:bldP build="whole" bldLvl="1" animBg="1" rev="0" advAuto="0" spid="594" grpId="2"/>
      <p:bldP build="whole" bldLvl="1" animBg="1" rev="0" advAuto="0" spid="590" grpId="1"/>
      <p:bldP build="whole" bldLvl="1" animBg="1" rev="0" advAuto="0" spid="598" grpId="4"/>
    </p:bldLst>
  </p:timing>
</p:sld>
</file>

<file path=ppt/slides/slide31.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bg>
      <p:bgPr>
        <a:solidFill>
          <a:srgbClr val="185780"/>
        </a:solidFill>
      </p:bgPr>
    </p:bg>
    <p:spTree>
      <p:nvGrpSpPr>
        <p:cNvPr id="1" name=""/>
        <p:cNvGrpSpPr/>
        <p:nvPr/>
      </p:nvGrpSpPr>
      <p:grpSpPr>
        <a:xfrm>
          <a:off x="0" y="0"/>
          <a:ext cx="0" cy="0"/>
          <a:chOff x="0" y="0"/>
          <a:chExt cx="0" cy="0"/>
        </a:xfrm>
      </p:grpSpPr>
      <p:sp>
        <p:nvSpPr>
          <p:cNvPr id="603" name="Let’s try it together…"/>
          <p:cNvSpPr txBox="1"/>
          <p:nvPr/>
        </p:nvSpPr>
        <p:spPr>
          <a:xfrm>
            <a:off x="814736" y="616703"/>
            <a:ext cx="5956333" cy="259334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nSpc>
                <a:spcPct val="80000"/>
              </a:lnSpc>
              <a:defRPr b="1" i="1" sz="8000">
                <a:solidFill>
                  <a:srgbClr val="FFFFFF"/>
                </a:solidFill>
                <a:latin typeface="Avenir Next Regular"/>
                <a:ea typeface="Avenir Next Regular"/>
                <a:cs typeface="Avenir Next Regular"/>
                <a:sym typeface="Avenir Next Regular"/>
              </a:defRPr>
            </a:lvl1pPr>
          </a:lstStyle>
          <a:p>
            <a:pPr/>
            <a:r>
              <a:t>Let’s try it together…</a:t>
            </a:r>
          </a:p>
        </p:txBody>
      </p:sp>
      <p:sp>
        <p:nvSpPr>
          <p:cNvPr id="604" name="OBSERVE"/>
          <p:cNvSpPr txBox="1"/>
          <p:nvPr/>
        </p:nvSpPr>
        <p:spPr>
          <a:xfrm>
            <a:off x="1179402" y="3620369"/>
            <a:ext cx="7570361" cy="11430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nSpc>
                <a:spcPct val="80000"/>
              </a:lnSpc>
              <a:defRPr b="1" i="1" sz="6000">
                <a:solidFill>
                  <a:srgbClr val="90CBF0"/>
                </a:solidFill>
                <a:latin typeface="Avenir Next Regular"/>
                <a:ea typeface="Avenir Next Regular"/>
                <a:cs typeface="Avenir Next Regular"/>
                <a:sym typeface="Avenir Next Regular"/>
              </a:defRPr>
            </a:lvl1pPr>
          </a:lstStyle>
          <a:p>
            <a:pPr/>
            <a:r>
              <a:t>OBSERVE</a:t>
            </a:r>
          </a:p>
        </p:txBody>
      </p:sp>
      <p:sp>
        <p:nvSpPr>
          <p:cNvPr id="605" name="What is this sentence about?"/>
          <p:cNvSpPr txBox="1"/>
          <p:nvPr/>
        </p:nvSpPr>
        <p:spPr>
          <a:xfrm>
            <a:off x="1923478" y="4919032"/>
            <a:ext cx="6705152" cy="174244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nSpc>
                <a:spcPct val="90000"/>
              </a:lnSpc>
              <a:defRPr b="1" i="1" sz="5000">
                <a:solidFill>
                  <a:srgbClr val="FFFFFF"/>
                </a:solidFill>
                <a:latin typeface="Avenir Next Regular"/>
                <a:ea typeface="Avenir Next Regular"/>
                <a:cs typeface="Avenir Next Regular"/>
                <a:sym typeface="Avenir Next Regular"/>
              </a:defRPr>
            </a:lvl1pPr>
          </a:lstStyle>
          <a:p>
            <a:pPr/>
            <a:r>
              <a:t>What is this sentence about?</a:t>
            </a:r>
          </a:p>
        </p:txBody>
      </p:sp>
      <p:pic>
        <p:nvPicPr>
          <p:cNvPr id="606" name="Colossians 1.24-2.3 snap.png" descr="Colossians 1.24-2.3 snap.png"/>
          <p:cNvPicPr>
            <a:picLocks noChangeAspect="1"/>
          </p:cNvPicPr>
          <p:nvPr/>
        </p:nvPicPr>
        <p:blipFill>
          <a:blip r:embed="rId3">
            <a:extLst/>
          </a:blip>
          <a:stretch>
            <a:fillRect/>
          </a:stretch>
        </p:blipFill>
        <p:spPr>
          <a:xfrm>
            <a:off x="9442522" y="376523"/>
            <a:ext cx="14550174" cy="12087838"/>
          </a:xfrm>
          <a:prstGeom prst="rect">
            <a:avLst/>
          </a:prstGeom>
          <a:ln w="12700">
            <a:miter lim="400000"/>
          </a:ln>
        </p:spPr>
      </p:pic>
      <p:sp>
        <p:nvSpPr>
          <p:cNvPr id="607" name="Rounded Rectangle"/>
          <p:cNvSpPr/>
          <p:nvPr/>
        </p:nvSpPr>
        <p:spPr>
          <a:xfrm>
            <a:off x="9731023" y="2187516"/>
            <a:ext cx="6414246" cy="5803205"/>
          </a:xfrm>
          <a:prstGeom prst="roundRect">
            <a:avLst>
              <a:gd name="adj" fmla="val 9798"/>
            </a:avLst>
          </a:prstGeom>
          <a:ln w="114300">
            <a:solidFill>
              <a:schemeClr val="accent4"/>
            </a:solidFill>
            <a:miter lim="400000"/>
          </a:ln>
        </p:spPr>
        <p:txBody>
          <a:bodyPr lIns="50800" tIns="50800" rIns="50800" bIns="50800" anchor="ctr"/>
          <a:lstStyle/>
          <a:p>
            <a:pPr algn="ctr">
              <a:lnSpc>
                <a:spcPct val="80000"/>
              </a:lnSpc>
              <a:spcBef>
                <a:spcPts val="0"/>
              </a:spcBef>
              <a:defRPr cap="all" sz="4000">
                <a:solidFill>
                  <a:srgbClr val="FFFFFF"/>
                </a:solidFill>
                <a:latin typeface="+mn-lt"/>
                <a:ea typeface="+mn-ea"/>
                <a:cs typeface="+mn-cs"/>
                <a:sym typeface="DIN Condensed Bold"/>
              </a:defRPr>
            </a:pPr>
          </a:p>
        </p:txBody>
      </p:sp>
      <p:sp>
        <p:nvSpPr>
          <p:cNvPr id="608" name="What details are added to the main idea?"/>
          <p:cNvSpPr txBox="1"/>
          <p:nvPr/>
        </p:nvSpPr>
        <p:spPr>
          <a:xfrm>
            <a:off x="1923478" y="6817135"/>
            <a:ext cx="6705152" cy="251968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nSpc>
                <a:spcPct val="90000"/>
              </a:lnSpc>
              <a:defRPr b="1" i="1" sz="5000">
                <a:solidFill>
                  <a:srgbClr val="FFFFFF"/>
                </a:solidFill>
                <a:latin typeface="Avenir Next Regular"/>
                <a:ea typeface="Avenir Next Regular"/>
                <a:cs typeface="Avenir Next Regular"/>
                <a:sym typeface="Avenir Next Regular"/>
              </a:defRPr>
            </a:lvl1pPr>
          </a:lstStyle>
          <a:p>
            <a:pPr/>
            <a:r>
              <a:t>What details are added to the main idea?</a:t>
            </a:r>
          </a:p>
        </p:txBody>
      </p:sp>
      <p:sp>
        <p:nvSpPr>
          <p:cNvPr id="609" name="Line"/>
          <p:cNvSpPr/>
          <p:nvPr/>
        </p:nvSpPr>
        <p:spPr>
          <a:xfrm>
            <a:off x="11010600" y="3297096"/>
            <a:ext cx="4647303" cy="1"/>
          </a:xfrm>
          <a:prstGeom prst="line">
            <a:avLst/>
          </a:prstGeom>
          <a:ln w="50800">
            <a:solidFill>
              <a:schemeClr val="accent4"/>
            </a:solidFill>
            <a:miter lim="400000"/>
          </a:ln>
        </p:spPr>
        <p:txBody>
          <a:bodyPr lIns="50800" tIns="50800" rIns="50800" bIns="50800" anchor="ctr"/>
          <a:lstStyle/>
          <a:p>
            <a:pPr algn="ctr">
              <a:lnSpc>
                <a:spcPct val="80000"/>
              </a:lnSpc>
              <a:spcBef>
                <a:spcPts val="0"/>
              </a:spcBef>
              <a:defRPr cap="all" sz="4000">
                <a:latin typeface="+mn-lt"/>
                <a:ea typeface="+mn-ea"/>
                <a:cs typeface="+mn-cs"/>
                <a:sym typeface="DIN Condensed Bold"/>
              </a:defRPr>
            </a:pPr>
          </a:p>
        </p:txBody>
      </p:sp>
    </p:spTree>
  </p:cSld>
  <p:clrMapOvr>
    <a:masterClrMapping/>
  </p:clrMapOvr>
  <mc:AlternateContent xmlns:mc="http://schemas.openxmlformats.org/markup-compatibility/2006">
    <mc:Choice xmlns:p14="http://schemas.microsoft.com/office/powerpoint/2010/main" Requires="p14">
      <p:transition spd="slow" advClick="1" p14:dur="1500">
        <p:fade/>
      </p:transition>
    </mc:Choice>
    <mc:Fallback>
      <p:transition spd="slow">
        <p:fade/>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bg>
      <p:bgPr>
        <a:solidFill>
          <a:srgbClr val="185780"/>
        </a:solidFill>
      </p:bgPr>
    </p:bg>
    <p:spTree>
      <p:nvGrpSpPr>
        <p:cNvPr id="1" name=""/>
        <p:cNvGrpSpPr/>
        <p:nvPr/>
      </p:nvGrpSpPr>
      <p:grpSpPr>
        <a:xfrm>
          <a:off x="0" y="0"/>
          <a:ext cx="0" cy="0"/>
          <a:chOff x="0" y="0"/>
          <a:chExt cx="0" cy="0"/>
        </a:xfrm>
      </p:grpSpPr>
      <p:sp>
        <p:nvSpPr>
          <p:cNvPr id="613" name="Let’s try it together…"/>
          <p:cNvSpPr txBox="1"/>
          <p:nvPr/>
        </p:nvSpPr>
        <p:spPr>
          <a:xfrm>
            <a:off x="814736" y="616703"/>
            <a:ext cx="5956333" cy="259334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nSpc>
                <a:spcPct val="80000"/>
              </a:lnSpc>
              <a:defRPr b="1" i="1" sz="8000">
                <a:solidFill>
                  <a:srgbClr val="FFFFFF"/>
                </a:solidFill>
                <a:latin typeface="Avenir Next Regular"/>
                <a:ea typeface="Avenir Next Regular"/>
                <a:cs typeface="Avenir Next Regular"/>
                <a:sym typeface="Avenir Next Regular"/>
              </a:defRPr>
            </a:lvl1pPr>
          </a:lstStyle>
          <a:p>
            <a:pPr/>
            <a:r>
              <a:t>Let’s try it together…</a:t>
            </a:r>
          </a:p>
        </p:txBody>
      </p:sp>
      <p:sp>
        <p:nvSpPr>
          <p:cNvPr id="614" name="INTERPRETATION"/>
          <p:cNvSpPr txBox="1"/>
          <p:nvPr/>
        </p:nvSpPr>
        <p:spPr>
          <a:xfrm>
            <a:off x="1179402" y="3620369"/>
            <a:ext cx="7570361" cy="11430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nSpc>
                <a:spcPct val="80000"/>
              </a:lnSpc>
              <a:defRPr b="1" i="1" sz="6000">
                <a:solidFill>
                  <a:srgbClr val="90CBF0"/>
                </a:solidFill>
                <a:latin typeface="Avenir Next Regular"/>
                <a:ea typeface="Avenir Next Regular"/>
                <a:cs typeface="Avenir Next Regular"/>
                <a:sym typeface="Avenir Next Regular"/>
              </a:defRPr>
            </a:lvl1pPr>
          </a:lstStyle>
          <a:p>
            <a:pPr/>
            <a:r>
              <a:t>INTERPRETATION</a:t>
            </a:r>
          </a:p>
        </p:txBody>
      </p:sp>
      <p:sp>
        <p:nvSpPr>
          <p:cNvPr id="615" name="“fill up in my flesh what is lacking in Christ’s afflictions”"/>
          <p:cNvSpPr txBox="1"/>
          <p:nvPr/>
        </p:nvSpPr>
        <p:spPr>
          <a:xfrm>
            <a:off x="1923478" y="4919032"/>
            <a:ext cx="6705152" cy="251968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nSpc>
                <a:spcPct val="90000"/>
              </a:lnSpc>
              <a:defRPr b="1" i="1" sz="5000">
                <a:solidFill>
                  <a:srgbClr val="FFFFFF"/>
                </a:solidFill>
                <a:latin typeface="Avenir Next Regular"/>
                <a:ea typeface="Avenir Next Regular"/>
                <a:cs typeface="Avenir Next Regular"/>
                <a:sym typeface="Avenir Next Regular"/>
              </a:defRPr>
            </a:lvl1pPr>
          </a:lstStyle>
          <a:p>
            <a:pPr/>
            <a:r>
              <a:t>“fill up in my flesh what is lacking in Christ’s afflictions”</a:t>
            </a:r>
          </a:p>
        </p:txBody>
      </p:sp>
      <p:pic>
        <p:nvPicPr>
          <p:cNvPr id="616" name="Colossians 1.24-2.3 snap.png" descr="Colossians 1.24-2.3 snap.png"/>
          <p:cNvPicPr>
            <a:picLocks noChangeAspect="1"/>
          </p:cNvPicPr>
          <p:nvPr/>
        </p:nvPicPr>
        <p:blipFill>
          <a:blip r:embed="rId3">
            <a:extLst/>
          </a:blip>
          <a:stretch>
            <a:fillRect/>
          </a:stretch>
        </p:blipFill>
        <p:spPr>
          <a:xfrm>
            <a:off x="9442522" y="376523"/>
            <a:ext cx="14550174" cy="12087838"/>
          </a:xfrm>
          <a:prstGeom prst="rect">
            <a:avLst/>
          </a:prstGeom>
          <a:ln w="12700">
            <a:miter lim="400000"/>
          </a:ln>
        </p:spPr>
      </p:pic>
      <p:sp>
        <p:nvSpPr>
          <p:cNvPr id="617" name="Rounded Rectangle"/>
          <p:cNvSpPr/>
          <p:nvPr/>
        </p:nvSpPr>
        <p:spPr>
          <a:xfrm>
            <a:off x="9731023" y="2187516"/>
            <a:ext cx="6414246" cy="5803205"/>
          </a:xfrm>
          <a:prstGeom prst="roundRect">
            <a:avLst>
              <a:gd name="adj" fmla="val 9798"/>
            </a:avLst>
          </a:prstGeom>
          <a:ln w="114300">
            <a:solidFill>
              <a:schemeClr val="accent4"/>
            </a:solidFill>
            <a:miter lim="400000"/>
          </a:ln>
        </p:spPr>
        <p:txBody>
          <a:bodyPr lIns="50800" tIns="50800" rIns="50800" bIns="50800" anchor="ctr"/>
          <a:lstStyle/>
          <a:p>
            <a:pPr algn="ctr">
              <a:lnSpc>
                <a:spcPct val="80000"/>
              </a:lnSpc>
              <a:spcBef>
                <a:spcPts val="0"/>
              </a:spcBef>
              <a:defRPr cap="all" sz="4000">
                <a:solidFill>
                  <a:srgbClr val="FFFFFF"/>
                </a:solidFill>
                <a:latin typeface="+mn-lt"/>
                <a:ea typeface="+mn-ea"/>
                <a:cs typeface="+mn-cs"/>
                <a:sym typeface="DIN Condensed Bold"/>
              </a:defRPr>
            </a:pPr>
          </a:p>
        </p:txBody>
      </p:sp>
      <p:grpSp>
        <p:nvGrpSpPr>
          <p:cNvPr id="622" name="Group"/>
          <p:cNvGrpSpPr/>
          <p:nvPr/>
        </p:nvGrpSpPr>
        <p:grpSpPr>
          <a:xfrm>
            <a:off x="11042386" y="4523080"/>
            <a:ext cx="3083601" cy="2044701"/>
            <a:chOff x="0" y="0"/>
            <a:chExt cx="3083599" cy="2044699"/>
          </a:xfrm>
        </p:grpSpPr>
        <p:sp>
          <p:nvSpPr>
            <p:cNvPr id="618" name="Line"/>
            <p:cNvSpPr/>
            <p:nvPr/>
          </p:nvSpPr>
          <p:spPr>
            <a:xfrm>
              <a:off x="914399" y="0"/>
              <a:ext cx="721400" cy="0"/>
            </a:xfrm>
            <a:prstGeom prst="line">
              <a:avLst/>
            </a:prstGeom>
            <a:noFill/>
            <a:ln w="76200" cap="flat">
              <a:solidFill>
                <a:schemeClr val="accent4"/>
              </a:solidFill>
              <a:prstDash val="solid"/>
              <a:miter lim="400000"/>
            </a:ln>
            <a:effectLst/>
          </p:spPr>
          <p:txBody>
            <a:bodyPr wrap="square" lIns="50800" tIns="50800" rIns="50800" bIns="50800" numCol="1" anchor="ctr">
              <a:noAutofit/>
            </a:bodyPr>
            <a:lstStyle/>
            <a:p>
              <a:pPr algn="ctr">
                <a:lnSpc>
                  <a:spcPct val="80000"/>
                </a:lnSpc>
                <a:spcBef>
                  <a:spcPts val="0"/>
                </a:spcBef>
                <a:defRPr cap="all" sz="4000">
                  <a:latin typeface="+mn-lt"/>
                  <a:ea typeface="+mn-ea"/>
                  <a:cs typeface="+mn-cs"/>
                  <a:sym typeface="DIN Condensed Bold"/>
                </a:defRPr>
              </a:pPr>
            </a:p>
          </p:txBody>
        </p:sp>
        <p:sp>
          <p:nvSpPr>
            <p:cNvPr id="619" name="Line"/>
            <p:cNvSpPr/>
            <p:nvPr/>
          </p:nvSpPr>
          <p:spPr>
            <a:xfrm>
              <a:off x="622299" y="1219200"/>
              <a:ext cx="721400" cy="0"/>
            </a:xfrm>
            <a:prstGeom prst="line">
              <a:avLst/>
            </a:prstGeom>
            <a:noFill/>
            <a:ln w="76200" cap="flat">
              <a:solidFill>
                <a:schemeClr val="accent4"/>
              </a:solidFill>
              <a:prstDash val="solid"/>
              <a:miter lim="400000"/>
            </a:ln>
            <a:effectLst/>
          </p:spPr>
          <p:txBody>
            <a:bodyPr wrap="square" lIns="50800" tIns="50800" rIns="50800" bIns="50800" numCol="1" anchor="ctr">
              <a:noAutofit/>
            </a:bodyPr>
            <a:lstStyle/>
            <a:p>
              <a:pPr algn="ctr">
                <a:lnSpc>
                  <a:spcPct val="80000"/>
                </a:lnSpc>
                <a:spcBef>
                  <a:spcPts val="0"/>
                </a:spcBef>
                <a:defRPr cap="all" sz="4000">
                  <a:latin typeface="+mn-lt"/>
                  <a:ea typeface="+mn-ea"/>
                  <a:cs typeface="+mn-cs"/>
                  <a:sym typeface="DIN Condensed Bold"/>
                </a:defRPr>
              </a:pPr>
            </a:p>
          </p:txBody>
        </p:sp>
        <p:sp>
          <p:nvSpPr>
            <p:cNvPr id="620" name="Line"/>
            <p:cNvSpPr/>
            <p:nvPr/>
          </p:nvSpPr>
          <p:spPr>
            <a:xfrm>
              <a:off x="2362200" y="2044699"/>
              <a:ext cx="721400" cy="1"/>
            </a:xfrm>
            <a:prstGeom prst="line">
              <a:avLst/>
            </a:prstGeom>
            <a:noFill/>
            <a:ln w="76200" cap="flat">
              <a:solidFill>
                <a:schemeClr val="accent4"/>
              </a:solidFill>
              <a:prstDash val="solid"/>
              <a:miter lim="400000"/>
            </a:ln>
            <a:effectLst/>
          </p:spPr>
          <p:txBody>
            <a:bodyPr wrap="square" lIns="50800" tIns="50800" rIns="50800" bIns="50800" numCol="1" anchor="ctr">
              <a:noAutofit/>
            </a:bodyPr>
            <a:lstStyle/>
            <a:p>
              <a:pPr algn="ctr">
                <a:lnSpc>
                  <a:spcPct val="80000"/>
                </a:lnSpc>
                <a:spcBef>
                  <a:spcPts val="0"/>
                </a:spcBef>
                <a:defRPr cap="all" sz="4000">
                  <a:latin typeface="+mn-lt"/>
                  <a:ea typeface="+mn-ea"/>
                  <a:cs typeface="+mn-cs"/>
                  <a:sym typeface="DIN Condensed Bold"/>
                </a:defRPr>
              </a:pPr>
            </a:p>
          </p:txBody>
        </p:sp>
        <p:sp>
          <p:nvSpPr>
            <p:cNvPr id="621" name="Line"/>
            <p:cNvSpPr/>
            <p:nvPr/>
          </p:nvSpPr>
          <p:spPr>
            <a:xfrm>
              <a:off x="0" y="419099"/>
              <a:ext cx="721400" cy="1"/>
            </a:xfrm>
            <a:prstGeom prst="line">
              <a:avLst/>
            </a:prstGeom>
            <a:noFill/>
            <a:ln w="76200" cap="flat">
              <a:solidFill>
                <a:schemeClr val="accent4"/>
              </a:solidFill>
              <a:prstDash val="solid"/>
              <a:miter lim="400000"/>
            </a:ln>
            <a:effectLst/>
          </p:spPr>
          <p:txBody>
            <a:bodyPr wrap="square" lIns="50800" tIns="50800" rIns="50800" bIns="50800" numCol="1" anchor="ctr">
              <a:noAutofit/>
            </a:bodyPr>
            <a:lstStyle/>
            <a:p>
              <a:pPr algn="ctr">
                <a:lnSpc>
                  <a:spcPct val="80000"/>
                </a:lnSpc>
                <a:spcBef>
                  <a:spcPts val="0"/>
                </a:spcBef>
                <a:defRPr cap="all" sz="4000">
                  <a:latin typeface="+mn-lt"/>
                  <a:ea typeface="+mn-ea"/>
                  <a:cs typeface="+mn-cs"/>
                  <a:sym typeface="DIN Condensed Bold"/>
                </a:defRPr>
              </a:pPr>
            </a:p>
          </p:txBody>
        </p:sp>
      </p:grpSp>
    </p:spTree>
  </p:cSld>
  <p:clrMapOvr>
    <a:masterClrMapping/>
  </p:clrMapOvr>
  <mc:AlternateContent xmlns:mc="http://schemas.openxmlformats.org/markup-compatibility/2006">
    <mc:Choice xmlns:p14="http://schemas.microsoft.com/office/powerpoint/2010/main" Requires="p14">
      <p:transition spd="slow" advClick="1" p14:dur="1500">
        <p:fade/>
      </p:transition>
    </mc:Choice>
    <mc:Fallback>
      <p:transition spd="slow">
        <p:fade/>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bg>
      <p:bgPr>
        <a:solidFill>
          <a:srgbClr val="185780"/>
        </a:solidFill>
      </p:bgPr>
    </p:bg>
    <p:spTree>
      <p:nvGrpSpPr>
        <p:cNvPr id="1" name=""/>
        <p:cNvGrpSpPr/>
        <p:nvPr/>
      </p:nvGrpSpPr>
      <p:grpSpPr>
        <a:xfrm>
          <a:off x="0" y="0"/>
          <a:ext cx="0" cy="0"/>
          <a:chOff x="0" y="0"/>
          <a:chExt cx="0" cy="0"/>
        </a:xfrm>
      </p:grpSpPr>
      <p:grpSp>
        <p:nvGrpSpPr>
          <p:cNvPr id="636" name="Group"/>
          <p:cNvGrpSpPr/>
          <p:nvPr/>
        </p:nvGrpSpPr>
        <p:grpSpPr>
          <a:xfrm>
            <a:off x="694418" y="138533"/>
            <a:ext cx="12329337" cy="4576660"/>
            <a:chOff x="0" y="0"/>
            <a:chExt cx="12329335" cy="4576658"/>
          </a:xfrm>
        </p:grpSpPr>
        <p:grpSp>
          <p:nvGrpSpPr>
            <p:cNvPr id="629" name="Group"/>
            <p:cNvGrpSpPr/>
            <p:nvPr/>
          </p:nvGrpSpPr>
          <p:grpSpPr>
            <a:xfrm>
              <a:off x="0" y="694719"/>
              <a:ext cx="12329336" cy="3881940"/>
              <a:chOff x="0" y="0"/>
              <a:chExt cx="12329335" cy="3881939"/>
            </a:xfrm>
          </p:grpSpPr>
          <p:sp>
            <p:nvSpPr>
              <p:cNvPr id="626" name="Shape"/>
              <p:cNvSpPr/>
              <p:nvPr/>
            </p:nvSpPr>
            <p:spPr>
              <a:xfrm>
                <a:off x="-1" y="-1"/>
                <a:ext cx="5314585" cy="388194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10696" y="21600"/>
                    </a:lnTo>
                    <a:lnTo>
                      <a:pt x="21600" y="21600"/>
                    </a:lnTo>
                    <a:lnTo>
                      <a:pt x="10962" y="117"/>
                    </a:lnTo>
                    <a:lnTo>
                      <a:pt x="0" y="0"/>
                    </a:lnTo>
                    <a:close/>
                  </a:path>
                </a:pathLst>
              </a:custGeom>
              <a:solidFill>
                <a:srgbClr val="CCCCCC">
                  <a:alpha val="20368"/>
                </a:srgbClr>
              </a:solidFill>
              <a:ln w="12700" cap="flat">
                <a:noFill/>
                <a:miter lim="400000"/>
              </a:ln>
              <a:effectLst/>
            </p:spPr>
            <p:txBody>
              <a:bodyPr wrap="square" lIns="50800" tIns="50800" rIns="50800" bIns="50800" numCol="1" anchor="ctr">
                <a:noAutofit/>
              </a:bodyPr>
              <a:lstStyle/>
              <a:p>
                <a:pPr algn="ctr">
                  <a:lnSpc>
                    <a:spcPct val="80000"/>
                  </a:lnSpc>
                  <a:spcBef>
                    <a:spcPts val="0"/>
                  </a:spcBef>
                  <a:defRPr cap="all" sz="4000">
                    <a:latin typeface="+mn-lt"/>
                    <a:ea typeface="+mn-ea"/>
                    <a:cs typeface="+mn-cs"/>
                    <a:sym typeface="DIN Condensed Bold"/>
                  </a:defRPr>
                </a:pPr>
              </a:p>
            </p:txBody>
          </p:sp>
          <p:sp>
            <p:nvSpPr>
              <p:cNvPr id="627" name="Shape"/>
              <p:cNvSpPr/>
              <p:nvPr/>
            </p:nvSpPr>
            <p:spPr>
              <a:xfrm>
                <a:off x="3507375" y="-1"/>
                <a:ext cx="5314585" cy="388194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10696" y="21600"/>
                    </a:lnTo>
                    <a:lnTo>
                      <a:pt x="21600" y="21600"/>
                    </a:lnTo>
                    <a:lnTo>
                      <a:pt x="10962" y="117"/>
                    </a:lnTo>
                    <a:lnTo>
                      <a:pt x="0" y="0"/>
                    </a:lnTo>
                    <a:close/>
                  </a:path>
                </a:pathLst>
              </a:custGeom>
              <a:solidFill>
                <a:srgbClr val="CCCCCC">
                  <a:alpha val="20000"/>
                </a:srgbClr>
              </a:solidFill>
              <a:ln w="12700" cap="flat">
                <a:noFill/>
                <a:miter lim="400000"/>
              </a:ln>
              <a:effectLst/>
            </p:spPr>
            <p:txBody>
              <a:bodyPr wrap="square" lIns="50800" tIns="50800" rIns="50800" bIns="50800" numCol="1" anchor="ctr">
                <a:noAutofit/>
              </a:bodyPr>
              <a:lstStyle/>
              <a:p>
                <a:pPr algn="ctr">
                  <a:lnSpc>
                    <a:spcPct val="80000"/>
                  </a:lnSpc>
                  <a:spcBef>
                    <a:spcPts val="0"/>
                  </a:spcBef>
                  <a:defRPr cap="all" sz="4000">
                    <a:latin typeface="+mn-lt"/>
                    <a:ea typeface="+mn-ea"/>
                    <a:cs typeface="+mn-cs"/>
                    <a:sym typeface="DIN Condensed Bold"/>
                  </a:defRPr>
                </a:pPr>
              </a:p>
            </p:txBody>
          </p:sp>
          <p:sp>
            <p:nvSpPr>
              <p:cNvPr id="628" name="Shape"/>
              <p:cNvSpPr/>
              <p:nvPr/>
            </p:nvSpPr>
            <p:spPr>
              <a:xfrm>
                <a:off x="7014751" y="-1"/>
                <a:ext cx="5314585" cy="388194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10696" y="21600"/>
                    </a:lnTo>
                    <a:lnTo>
                      <a:pt x="21600" y="21600"/>
                    </a:lnTo>
                    <a:lnTo>
                      <a:pt x="10962" y="117"/>
                    </a:lnTo>
                    <a:lnTo>
                      <a:pt x="0" y="0"/>
                    </a:lnTo>
                    <a:close/>
                  </a:path>
                </a:pathLst>
              </a:custGeom>
              <a:solidFill>
                <a:srgbClr val="CCCCCC">
                  <a:alpha val="20000"/>
                </a:srgbClr>
              </a:solidFill>
              <a:ln w="12700" cap="flat">
                <a:noFill/>
                <a:miter lim="400000"/>
              </a:ln>
              <a:effectLst/>
            </p:spPr>
            <p:txBody>
              <a:bodyPr wrap="square" lIns="50800" tIns="50800" rIns="50800" bIns="50800" numCol="1" anchor="ctr">
                <a:noAutofit/>
              </a:bodyPr>
              <a:lstStyle/>
              <a:p>
                <a:pPr algn="ctr">
                  <a:lnSpc>
                    <a:spcPct val="80000"/>
                  </a:lnSpc>
                  <a:spcBef>
                    <a:spcPts val="0"/>
                  </a:spcBef>
                  <a:defRPr cap="all" sz="4000">
                    <a:latin typeface="+mn-lt"/>
                    <a:ea typeface="+mn-ea"/>
                    <a:cs typeface="+mn-cs"/>
                    <a:sym typeface="DIN Condensed Bold"/>
                  </a:defRPr>
                </a:pPr>
              </a:p>
            </p:txBody>
          </p:sp>
        </p:grpSp>
        <p:sp>
          <p:nvSpPr>
            <p:cNvPr id="630" name="observation"/>
            <p:cNvSpPr txBox="1"/>
            <p:nvPr/>
          </p:nvSpPr>
          <p:spPr>
            <a:xfrm>
              <a:off x="3264870" y="4064424"/>
              <a:ext cx="1703617" cy="4953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defRPr sz="2300">
                  <a:solidFill>
                    <a:srgbClr val="90CCF0"/>
                  </a:solidFill>
                </a:defRPr>
              </a:lvl1pPr>
            </a:lstStyle>
            <a:p>
              <a:pPr/>
              <a:r>
                <a:t>observation</a:t>
              </a:r>
            </a:p>
          </p:txBody>
        </p:sp>
        <p:sp>
          <p:nvSpPr>
            <p:cNvPr id="631" name="TEACHING"/>
            <p:cNvSpPr txBox="1"/>
            <p:nvPr/>
          </p:nvSpPr>
          <p:spPr>
            <a:xfrm>
              <a:off x="566891" y="-1"/>
              <a:ext cx="10356114" cy="2654301"/>
            </a:xfrm>
            <a:prstGeom prst="rect">
              <a:avLst/>
            </a:prstGeom>
            <a:noFill/>
            <a:ln w="12700" cap="flat">
              <a:noFill/>
              <a:miter lim="400000"/>
            </a:ln>
            <a:effectLst>
              <a:outerShdw sx="100000" sy="100000" kx="0" ky="0" algn="b" rotWithShape="0" blurRad="50800" dist="111528" dir="2699427">
                <a:srgbClr val="000000">
                  <a:alpha val="50000"/>
                </a:srgbClr>
              </a:outerShdw>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defRPr b="1" sz="14700">
                  <a:solidFill>
                    <a:srgbClr val="90CCF0"/>
                  </a:solidFill>
                  <a:latin typeface="Avenir Next Regular"/>
                  <a:ea typeface="Avenir Next Regular"/>
                  <a:cs typeface="Avenir Next Regular"/>
                  <a:sym typeface="Avenir Next Regular"/>
                </a:defRPr>
              </a:lvl1pPr>
            </a:lstStyle>
            <a:p>
              <a:pPr/>
              <a:r>
                <a:t>TEACHING </a:t>
              </a:r>
            </a:p>
          </p:txBody>
        </p:sp>
        <p:sp>
          <p:nvSpPr>
            <p:cNvPr id="632" name="INDUCTIVE METHOD"/>
            <p:cNvSpPr txBox="1"/>
            <p:nvPr/>
          </p:nvSpPr>
          <p:spPr>
            <a:xfrm>
              <a:off x="1462380" y="2304582"/>
              <a:ext cx="10396043" cy="1524001"/>
            </a:xfrm>
            <a:prstGeom prst="rect">
              <a:avLst/>
            </a:prstGeom>
            <a:noFill/>
            <a:ln w="12700" cap="flat">
              <a:noFill/>
              <a:miter lim="400000"/>
            </a:ln>
            <a:effectLst>
              <a:outerShdw sx="100000" sy="100000" kx="0" ky="0" algn="b" rotWithShape="0" blurRad="25400" dist="78701" dir="2700000">
                <a:srgbClr val="000000">
                  <a:alpha val="50000"/>
                </a:srgbClr>
              </a:outerShdw>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defRPr sz="8200">
                  <a:solidFill>
                    <a:srgbClr val="FFFFFF"/>
                  </a:solidFill>
                  <a:latin typeface="Avenir Next Regular"/>
                  <a:ea typeface="Avenir Next Regular"/>
                  <a:cs typeface="Avenir Next Regular"/>
                  <a:sym typeface="Avenir Next Regular"/>
                </a:defRPr>
              </a:lvl1pPr>
            </a:lstStyle>
            <a:p>
              <a:pPr/>
              <a:r>
                <a:t>INDUCTIVE METHOD</a:t>
              </a:r>
            </a:p>
          </p:txBody>
        </p:sp>
        <p:sp>
          <p:nvSpPr>
            <p:cNvPr id="633" name="using the"/>
            <p:cNvSpPr txBox="1"/>
            <p:nvPr/>
          </p:nvSpPr>
          <p:spPr>
            <a:xfrm>
              <a:off x="460461" y="1735465"/>
              <a:ext cx="3706090" cy="1137920"/>
            </a:xfrm>
            <a:prstGeom prst="rect">
              <a:avLst/>
            </a:prstGeom>
            <a:noFill/>
            <a:ln w="12700" cap="flat">
              <a:noFill/>
              <a:miter lim="400000"/>
            </a:ln>
            <a:effectLst>
              <a:outerShdw sx="100000" sy="100000" kx="0" ky="0" algn="b" rotWithShape="0" blurRad="0" dist="59945" dir="2700000">
                <a:srgbClr val="000000">
                  <a:alpha val="50000"/>
                </a:srgbClr>
              </a:outerShdw>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defRPr sz="8200">
                  <a:solidFill>
                    <a:srgbClr val="CCCCCC"/>
                  </a:solidFill>
                  <a:latin typeface="Brush Script Std Medium"/>
                  <a:ea typeface="Brush Script Std Medium"/>
                  <a:cs typeface="Brush Script Std Medium"/>
                  <a:sym typeface="Brush Script Std Medium"/>
                </a:defRPr>
              </a:lvl1pPr>
            </a:lstStyle>
            <a:p>
              <a:pPr/>
              <a:r>
                <a:t>using the</a:t>
              </a:r>
            </a:p>
          </p:txBody>
        </p:sp>
        <p:sp>
          <p:nvSpPr>
            <p:cNvPr id="634" name="interpretation"/>
            <p:cNvSpPr txBox="1"/>
            <p:nvPr/>
          </p:nvSpPr>
          <p:spPr>
            <a:xfrm>
              <a:off x="6526095" y="4064424"/>
              <a:ext cx="1953655" cy="4953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defRPr sz="2300">
                  <a:solidFill>
                    <a:srgbClr val="90CCF0"/>
                  </a:solidFill>
                </a:defRPr>
              </a:lvl1pPr>
            </a:lstStyle>
            <a:p>
              <a:pPr/>
              <a:r>
                <a:t>interpretation</a:t>
              </a:r>
            </a:p>
          </p:txBody>
        </p:sp>
        <p:sp>
          <p:nvSpPr>
            <p:cNvPr id="635" name="application"/>
            <p:cNvSpPr txBox="1"/>
            <p:nvPr/>
          </p:nvSpPr>
          <p:spPr>
            <a:xfrm>
              <a:off x="10338213" y="4064424"/>
              <a:ext cx="1614235" cy="4953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defRPr sz="2300">
                  <a:solidFill>
                    <a:srgbClr val="90CCF0"/>
                  </a:solidFill>
                </a:defRPr>
              </a:lvl1pPr>
            </a:lstStyle>
            <a:p>
              <a:pPr/>
              <a:r>
                <a:t>application</a:t>
              </a:r>
            </a:p>
          </p:txBody>
        </p:sp>
      </p:grpSp>
      <p:sp>
        <p:nvSpPr>
          <p:cNvPr id="637" name="INTERPRETATION: “what does it mean?”"/>
          <p:cNvSpPr txBox="1"/>
          <p:nvPr/>
        </p:nvSpPr>
        <p:spPr>
          <a:xfrm>
            <a:off x="1117823" y="5135401"/>
            <a:ext cx="22148353" cy="16129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nSpc>
                <a:spcPct val="80000"/>
              </a:lnSpc>
              <a:defRPr b="1" i="1" sz="8700">
                <a:solidFill>
                  <a:srgbClr val="CCCCCC"/>
                </a:solidFill>
                <a:latin typeface="Avenir Next Regular"/>
                <a:ea typeface="Avenir Next Regular"/>
                <a:cs typeface="Avenir Next Regular"/>
                <a:sym typeface="Avenir Next Regular"/>
              </a:defRPr>
            </a:lvl1pPr>
          </a:lstStyle>
          <a:p>
            <a:pPr/>
            <a:r>
              <a:t>INTERPRETATION: “what does it mean?”</a:t>
            </a:r>
          </a:p>
        </p:txBody>
      </p:sp>
      <p:sp>
        <p:nvSpPr>
          <p:cNvPr id="638" name="• Context"/>
          <p:cNvSpPr txBox="1"/>
          <p:nvPr/>
        </p:nvSpPr>
        <p:spPr>
          <a:xfrm>
            <a:off x="5109588" y="8184654"/>
            <a:ext cx="17013143" cy="13208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nSpc>
                <a:spcPct val="80000"/>
              </a:lnSpc>
              <a:defRPr b="1" i="1" sz="7000">
                <a:solidFill>
                  <a:srgbClr val="90CCF0"/>
                </a:solidFill>
                <a:latin typeface="Avenir Next Regular"/>
                <a:ea typeface="Avenir Next Regular"/>
                <a:cs typeface="Avenir Next Regular"/>
                <a:sym typeface="Avenir Next Regular"/>
              </a:defRPr>
            </a:lvl1pPr>
          </a:lstStyle>
          <a:p>
            <a:pPr/>
            <a:r>
              <a:t>• Context</a:t>
            </a:r>
          </a:p>
        </p:txBody>
      </p:sp>
      <p:sp>
        <p:nvSpPr>
          <p:cNvPr id="639" name="• Clear trumps the unclear"/>
          <p:cNvSpPr txBox="1"/>
          <p:nvPr/>
        </p:nvSpPr>
        <p:spPr>
          <a:xfrm>
            <a:off x="5109588" y="11614319"/>
            <a:ext cx="17013143" cy="13208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nSpc>
                <a:spcPct val="80000"/>
              </a:lnSpc>
              <a:defRPr b="1" i="1" sz="7000">
                <a:solidFill>
                  <a:srgbClr val="90CCF0"/>
                </a:solidFill>
                <a:latin typeface="Avenir Next Regular"/>
                <a:ea typeface="Avenir Next Regular"/>
                <a:cs typeface="Avenir Next Regular"/>
                <a:sym typeface="Avenir Next Regular"/>
              </a:defRPr>
            </a:lvl1pPr>
          </a:lstStyle>
          <a:p>
            <a:pPr/>
            <a:r>
              <a:t>• Clear trumps the unclear</a:t>
            </a:r>
          </a:p>
        </p:txBody>
      </p:sp>
      <p:sp>
        <p:nvSpPr>
          <p:cNvPr id="640" name="• Author’s intent"/>
          <p:cNvSpPr txBox="1"/>
          <p:nvPr/>
        </p:nvSpPr>
        <p:spPr>
          <a:xfrm>
            <a:off x="5109588" y="10471098"/>
            <a:ext cx="17013143" cy="13208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nSpc>
                <a:spcPct val="80000"/>
              </a:lnSpc>
              <a:defRPr b="1" i="1" sz="7000">
                <a:solidFill>
                  <a:srgbClr val="90CCF0"/>
                </a:solidFill>
                <a:latin typeface="Avenir Next Regular"/>
                <a:ea typeface="Avenir Next Regular"/>
                <a:cs typeface="Avenir Next Regular"/>
                <a:sym typeface="Avenir Next Regular"/>
              </a:defRPr>
            </a:lvl1pPr>
          </a:lstStyle>
          <a:p>
            <a:pPr/>
            <a:r>
              <a:t>• Author’s intent</a:t>
            </a:r>
          </a:p>
        </p:txBody>
      </p:sp>
      <p:sp>
        <p:nvSpPr>
          <p:cNvPr id="641" name="• Let Scripture interpret Scripture"/>
          <p:cNvSpPr txBox="1"/>
          <p:nvPr/>
        </p:nvSpPr>
        <p:spPr>
          <a:xfrm>
            <a:off x="5109588" y="9327876"/>
            <a:ext cx="17013143" cy="13208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nSpc>
                <a:spcPct val="80000"/>
              </a:lnSpc>
              <a:defRPr b="1" i="1" sz="7000">
                <a:solidFill>
                  <a:srgbClr val="90CCF0"/>
                </a:solidFill>
                <a:latin typeface="Avenir Next Regular"/>
                <a:ea typeface="Avenir Next Regular"/>
                <a:cs typeface="Avenir Next Regular"/>
                <a:sym typeface="Avenir Next Regular"/>
              </a:defRPr>
            </a:lvl1pPr>
          </a:lstStyle>
          <a:p>
            <a:pPr/>
            <a:r>
              <a:t>• Let Scripture interpret Scripture</a:t>
            </a:r>
          </a:p>
        </p:txBody>
      </p:sp>
      <p:sp>
        <p:nvSpPr>
          <p:cNvPr id="642" name="Basic rules of interpretation:"/>
          <p:cNvSpPr txBox="1"/>
          <p:nvPr/>
        </p:nvSpPr>
        <p:spPr>
          <a:xfrm>
            <a:off x="2541983" y="6749332"/>
            <a:ext cx="22148353" cy="16129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nSpc>
                <a:spcPct val="80000"/>
              </a:lnSpc>
              <a:defRPr b="1" sz="8700">
                <a:solidFill>
                  <a:srgbClr val="FFFFFF"/>
                </a:solidFill>
                <a:latin typeface="Avenir Next Regular"/>
                <a:ea typeface="Avenir Next Regular"/>
                <a:cs typeface="Avenir Next Regular"/>
                <a:sym typeface="Avenir Next Regular"/>
              </a:defRPr>
            </a:lvl1pPr>
          </a:lstStyle>
          <a:p>
            <a:pPr/>
            <a:r>
              <a:t>Basic rules of interpretation:</a:t>
            </a:r>
          </a:p>
        </p:txBody>
      </p:sp>
      <p:sp>
        <p:nvSpPr>
          <p:cNvPr id="643" name="Technical term:…"/>
          <p:cNvSpPr txBox="1"/>
          <p:nvPr/>
        </p:nvSpPr>
        <p:spPr>
          <a:xfrm>
            <a:off x="16164386" y="2844687"/>
            <a:ext cx="4894937" cy="179578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a:lnSpc>
                <a:spcPct val="40000"/>
              </a:lnSpc>
              <a:defRPr sz="5200">
                <a:solidFill>
                  <a:srgbClr val="FF7E79"/>
                </a:solidFill>
              </a:defRPr>
            </a:pPr>
            <a:r>
              <a:t>Technical term:</a:t>
            </a:r>
          </a:p>
          <a:p>
            <a:pPr>
              <a:lnSpc>
                <a:spcPct val="40000"/>
              </a:lnSpc>
              <a:defRPr sz="5200">
                <a:solidFill>
                  <a:srgbClr val="FF7E79"/>
                </a:solidFill>
              </a:defRPr>
            </a:pPr>
            <a:r>
              <a:t>“Hermeneutics”</a:t>
            </a:r>
          </a:p>
        </p:txBody>
      </p:sp>
    </p:spTree>
  </p:cSld>
  <p:clrMapOvr>
    <a:masterClrMapping/>
  </p:clrMapOvr>
  <mc:AlternateContent xmlns:mc="http://schemas.openxmlformats.org/markup-compatibility/2006">
    <mc:Choice xmlns:p14="http://schemas.microsoft.com/office/powerpoint/2010/main" Requires="p14">
      <p:transition spd="slow" advClick="1" p14:dur="1500">
        <p:fade/>
      </p:transition>
    </mc:Choice>
    <mc:Fallback>
      <p:transition spd="slow">
        <p:fade/>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bg>
      <p:bgPr>
        <a:solidFill>
          <a:srgbClr val="185780"/>
        </a:solidFill>
      </p:bgPr>
    </p:bg>
    <p:spTree>
      <p:nvGrpSpPr>
        <p:cNvPr id="1" name=""/>
        <p:cNvGrpSpPr/>
        <p:nvPr/>
      </p:nvGrpSpPr>
      <p:grpSpPr>
        <a:xfrm>
          <a:off x="0" y="0"/>
          <a:ext cx="0" cy="0"/>
          <a:chOff x="0" y="0"/>
          <a:chExt cx="0" cy="0"/>
        </a:xfrm>
      </p:grpSpPr>
      <p:sp>
        <p:nvSpPr>
          <p:cNvPr id="647" name="Let’s try it together…"/>
          <p:cNvSpPr txBox="1"/>
          <p:nvPr/>
        </p:nvSpPr>
        <p:spPr>
          <a:xfrm>
            <a:off x="814736" y="616703"/>
            <a:ext cx="5956333" cy="259334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nSpc>
                <a:spcPct val="80000"/>
              </a:lnSpc>
              <a:defRPr b="1" i="1" sz="8000">
                <a:solidFill>
                  <a:srgbClr val="FFFFFF"/>
                </a:solidFill>
                <a:latin typeface="Avenir Next Regular"/>
                <a:ea typeface="Avenir Next Regular"/>
                <a:cs typeface="Avenir Next Regular"/>
                <a:sym typeface="Avenir Next Regular"/>
              </a:defRPr>
            </a:lvl1pPr>
          </a:lstStyle>
          <a:p>
            <a:pPr/>
            <a:r>
              <a:t>Let’s try it together…</a:t>
            </a:r>
          </a:p>
        </p:txBody>
      </p:sp>
      <p:sp>
        <p:nvSpPr>
          <p:cNvPr id="648" name="INTERPRETATION"/>
          <p:cNvSpPr txBox="1"/>
          <p:nvPr/>
        </p:nvSpPr>
        <p:spPr>
          <a:xfrm>
            <a:off x="1179402" y="3620369"/>
            <a:ext cx="7570361" cy="11430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nSpc>
                <a:spcPct val="80000"/>
              </a:lnSpc>
              <a:defRPr b="1" i="1" sz="6000">
                <a:solidFill>
                  <a:srgbClr val="90CBF0"/>
                </a:solidFill>
                <a:latin typeface="Avenir Next Regular"/>
                <a:ea typeface="Avenir Next Regular"/>
                <a:cs typeface="Avenir Next Regular"/>
                <a:sym typeface="Avenir Next Regular"/>
              </a:defRPr>
            </a:lvl1pPr>
          </a:lstStyle>
          <a:p>
            <a:pPr/>
            <a:r>
              <a:t>INTERPRETATION</a:t>
            </a:r>
          </a:p>
        </p:txBody>
      </p:sp>
      <p:sp>
        <p:nvSpPr>
          <p:cNvPr id="649" name="“fill up in my flesh what is lacking in Christ’s afflictions”"/>
          <p:cNvSpPr txBox="1"/>
          <p:nvPr/>
        </p:nvSpPr>
        <p:spPr>
          <a:xfrm>
            <a:off x="1923478" y="4919032"/>
            <a:ext cx="6705152" cy="251968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nSpc>
                <a:spcPct val="90000"/>
              </a:lnSpc>
              <a:defRPr b="1" i="1" sz="5000">
                <a:solidFill>
                  <a:srgbClr val="FFFFFF"/>
                </a:solidFill>
                <a:latin typeface="Avenir Next Regular"/>
                <a:ea typeface="Avenir Next Regular"/>
                <a:cs typeface="Avenir Next Regular"/>
                <a:sym typeface="Avenir Next Regular"/>
              </a:defRPr>
            </a:lvl1pPr>
          </a:lstStyle>
          <a:p>
            <a:pPr/>
            <a:r>
              <a:t>“fill up in my flesh what is lacking in Christ’s afflictions”</a:t>
            </a:r>
          </a:p>
        </p:txBody>
      </p:sp>
      <p:pic>
        <p:nvPicPr>
          <p:cNvPr id="650" name="Colossians 1.24-2.3 snap.png" descr="Colossians 1.24-2.3 snap.png"/>
          <p:cNvPicPr>
            <a:picLocks noChangeAspect="1"/>
          </p:cNvPicPr>
          <p:nvPr/>
        </p:nvPicPr>
        <p:blipFill>
          <a:blip r:embed="rId3">
            <a:extLst/>
          </a:blip>
          <a:stretch>
            <a:fillRect/>
          </a:stretch>
        </p:blipFill>
        <p:spPr>
          <a:xfrm>
            <a:off x="9442522" y="376523"/>
            <a:ext cx="14550174" cy="12087838"/>
          </a:xfrm>
          <a:prstGeom prst="rect">
            <a:avLst/>
          </a:prstGeom>
          <a:ln w="12700">
            <a:miter lim="400000"/>
          </a:ln>
        </p:spPr>
      </p:pic>
      <p:sp>
        <p:nvSpPr>
          <p:cNvPr id="651" name="Rounded Rectangle"/>
          <p:cNvSpPr/>
          <p:nvPr/>
        </p:nvSpPr>
        <p:spPr>
          <a:xfrm>
            <a:off x="9731023" y="2187516"/>
            <a:ext cx="6414246" cy="5803205"/>
          </a:xfrm>
          <a:prstGeom prst="roundRect">
            <a:avLst>
              <a:gd name="adj" fmla="val 9798"/>
            </a:avLst>
          </a:prstGeom>
          <a:ln w="114300">
            <a:solidFill>
              <a:schemeClr val="accent4"/>
            </a:solidFill>
            <a:miter lim="400000"/>
          </a:ln>
        </p:spPr>
        <p:txBody>
          <a:bodyPr lIns="50800" tIns="50800" rIns="50800" bIns="50800" anchor="ctr"/>
          <a:lstStyle/>
          <a:p>
            <a:pPr algn="ctr">
              <a:lnSpc>
                <a:spcPct val="80000"/>
              </a:lnSpc>
              <a:spcBef>
                <a:spcPts val="0"/>
              </a:spcBef>
              <a:defRPr cap="all" sz="4000">
                <a:solidFill>
                  <a:srgbClr val="FFFFFF"/>
                </a:solidFill>
                <a:latin typeface="+mn-lt"/>
                <a:ea typeface="+mn-ea"/>
                <a:cs typeface="+mn-cs"/>
                <a:sym typeface="DIN Condensed Bold"/>
              </a:defRPr>
            </a:pPr>
          </a:p>
        </p:txBody>
      </p:sp>
      <p:sp>
        <p:nvSpPr>
          <p:cNvPr id="652" name="WHAT does Paul mean?"/>
          <p:cNvSpPr txBox="1"/>
          <p:nvPr/>
        </p:nvSpPr>
        <p:spPr>
          <a:xfrm>
            <a:off x="1923478" y="8026934"/>
            <a:ext cx="6705152" cy="174244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nSpc>
                <a:spcPct val="90000"/>
              </a:lnSpc>
              <a:defRPr b="1" i="1" sz="5000">
                <a:solidFill>
                  <a:srgbClr val="FFFFFF"/>
                </a:solidFill>
                <a:latin typeface="Avenir Next Regular"/>
                <a:ea typeface="Avenir Next Regular"/>
                <a:cs typeface="Avenir Next Regular"/>
                <a:sym typeface="Avenir Next Regular"/>
              </a:defRPr>
            </a:lvl1pPr>
          </a:lstStyle>
          <a:p>
            <a:pPr/>
            <a:r>
              <a:t>WHAT does Paul mean?</a:t>
            </a:r>
          </a:p>
        </p:txBody>
      </p:sp>
      <p:sp>
        <p:nvSpPr>
          <p:cNvPr id="653" name="Line"/>
          <p:cNvSpPr/>
          <p:nvPr/>
        </p:nvSpPr>
        <p:spPr>
          <a:xfrm>
            <a:off x="10877753" y="3733958"/>
            <a:ext cx="4559845" cy="1"/>
          </a:xfrm>
          <a:prstGeom prst="line">
            <a:avLst/>
          </a:prstGeom>
          <a:ln w="50800">
            <a:solidFill>
              <a:schemeClr val="accent4"/>
            </a:solidFill>
            <a:miter lim="400000"/>
          </a:ln>
        </p:spPr>
        <p:txBody>
          <a:bodyPr lIns="50800" tIns="50800" rIns="50800" bIns="50800" anchor="ctr"/>
          <a:lstStyle/>
          <a:p>
            <a:pPr algn="ctr">
              <a:lnSpc>
                <a:spcPct val="80000"/>
              </a:lnSpc>
              <a:spcBef>
                <a:spcPts val="0"/>
              </a:spcBef>
              <a:defRPr cap="all" sz="4000">
                <a:latin typeface="+mn-lt"/>
                <a:ea typeface="+mn-ea"/>
                <a:cs typeface="+mn-cs"/>
                <a:sym typeface="DIN Condensed Bold"/>
              </a:defRPr>
            </a:pPr>
          </a:p>
        </p:txBody>
      </p:sp>
      <p:sp>
        <p:nvSpPr>
          <p:cNvPr id="654" name="Line"/>
          <p:cNvSpPr/>
          <p:nvPr/>
        </p:nvSpPr>
        <p:spPr>
          <a:xfrm>
            <a:off x="10292682" y="4128369"/>
            <a:ext cx="3031042" cy="1"/>
          </a:xfrm>
          <a:prstGeom prst="line">
            <a:avLst/>
          </a:prstGeom>
          <a:ln w="50800">
            <a:solidFill>
              <a:schemeClr val="accent4"/>
            </a:solidFill>
            <a:miter lim="400000"/>
          </a:ln>
        </p:spPr>
        <p:txBody>
          <a:bodyPr lIns="50800" tIns="50800" rIns="50800" bIns="50800" anchor="ctr"/>
          <a:lstStyle/>
          <a:p>
            <a:pPr algn="ctr">
              <a:lnSpc>
                <a:spcPct val="80000"/>
              </a:lnSpc>
              <a:spcBef>
                <a:spcPts val="0"/>
              </a:spcBef>
              <a:defRPr cap="all" sz="4000">
                <a:latin typeface="+mn-lt"/>
                <a:ea typeface="+mn-ea"/>
                <a:cs typeface="+mn-cs"/>
                <a:sym typeface="DIN Condensed Bold"/>
              </a:defRPr>
            </a:pPr>
          </a:p>
        </p:txBody>
      </p:sp>
    </p:spTree>
  </p:cSld>
  <p:clrMapOvr>
    <a:masterClrMapping/>
  </p:clrMapOvr>
  <p:transition xmlns:p14="http://schemas.microsoft.com/office/powerpoint/2010/main" spd="med" advClick="1"/>
</p:sld>
</file>

<file path=ppt/slides/slide35.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bg>
      <p:bgPr>
        <a:solidFill>
          <a:srgbClr val="185780"/>
        </a:solidFill>
      </p:bgPr>
    </p:bg>
    <p:spTree>
      <p:nvGrpSpPr>
        <p:cNvPr id="1" name=""/>
        <p:cNvGrpSpPr/>
        <p:nvPr/>
      </p:nvGrpSpPr>
      <p:grpSpPr>
        <a:xfrm>
          <a:off x="0" y="0"/>
          <a:ext cx="0" cy="0"/>
          <a:chOff x="0" y="0"/>
          <a:chExt cx="0" cy="0"/>
        </a:xfrm>
      </p:grpSpPr>
      <p:sp>
        <p:nvSpPr>
          <p:cNvPr id="658" name="Let’s try it together…"/>
          <p:cNvSpPr txBox="1"/>
          <p:nvPr/>
        </p:nvSpPr>
        <p:spPr>
          <a:xfrm>
            <a:off x="814736" y="616703"/>
            <a:ext cx="5956333" cy="259334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nSpc>
                <a:spcPct val="80000"/>
              </a:lnSpc>
              <a:defRPr b="1" i="1" sz="8000">
                <a:solidFill>
                  <a:srgbClr val="FFFFFF"/>
                </a:solidFill>
                <a:latin typeface="Avenir Next Regular"/>
                <a:ea typeface="Avenir Next Regular"/>
                <a:cs typeface="Avenir Next Regular"/>
                <a:sym typeface="Avenir Next Regular"/>
              </a:defRPr>
            </a:lvl1pPr>
          </a:lstStyle>
          <a:p>
            <a:pPr/>
            <a:r>
              <a:t>Let’s try it together…</a:t>
            </a:r>
          </a:p>
        </p:txBody>
      </p:sp>
      <p:sp>
        <p:nvSpPr>
          <p:cNvPr id="659" name="APPLICATION:"/>
          <p:cNvSpPr txBox="1"/>
          <p:nvPr/>
        </p:nvSpPr>
        <p:spPr>
          <a:xfrm>
            <a:off x="1179402" y="3620369"/>
            <a:ext cx="7570361" cy="11430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nSpc>
                <a:spcPct val="80000"/>
              </a:lnSpc>
              <a:defRPr b="1" i="1" sz="6000">
                <a:solidFill>
                  <a:srgbClr val="90CBF0"/>
                </a:solidFill>
                <a:latin typeface="Avenir Next Regular"/>
                <a:ea typeface="Avenir Next Regular"/>
                <a:cs typeface="Avenir Next Regular"/>
                <a:sym typeface="Avenir Next Regular"/>
              </a:defRPr>
            </a:lvl1pPr>
          </a:lstStyle>
          <a:p>
            <a:pPr/>
            <a:r>
              <a:t>APPLICATION:</a:t>
            </a:r>
          </a:p>
        </p:txBody>
      </p:sp>
      <p:sp>
        <p:nvSpPr>
          <p:cNvPr id="660" name="“I now rejoice in my sufferings for you…”"/>
          <p:cNvSpPr txBox="1"/>
          <p:nvPr/>
        </p:nvSpPr>
        <p:spPr>
          <a:xfrm>
            <a:off x="1923478" y="4919032"/>
            <a:ext cx="6705152" cy="174244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nSpc>
                <a:spcPct val="90000"/>
              </a:lnSpc>
              <a:defRPr b="1" i="1" sz="5000">
                <a:solidFill>
                  <a:srgbClr val="FFFFFF"/>
                </a:solidFill>
                <a:latin typeface="Avenir Next Regular"/>
                <a:ea typeface="Avenir Next Regular"/>
                <a:cs typeface="Avenir Next Regular"/>
                <a:sym typeface="Avenir Next Regular"/>
              </a:defRPr>
            </a:lvl1pPr>
          </a:lstStyle>
          <a:p>
            <a:pPr/>
            <a:r>
              <a:t>“I now rejoice in my sufferings for you…”</a:t>
            </a:r>
          </a:p>
        </p:txBody>
      </p:sp>
      <p:pic>
        <p:nvPicPr>
          <p:cNvPr id="661" name="Colossians 1.24-2.3 snap.png" descr="Colossians 1.24-2.3 snap.png"/>
          <p:cNvPicPr>
            <a:picLocks noChangeAspect="1"/>
          </p:cNvPicPr>
          <p:nvPr/>
        </p:nvPicPr>
        <p:blipFill>
          <a:blip r:embed="rId3">
            <a:extLst/>
          </a:blip>
          <a:stretch>
            <a:fillRect/>
          </a:stretch>
        </p:blipFill>
        <p:spPr>
          <a:xfrm>
            <a:off x="9442522" y="376523"/>
            <a:ext cx="14550174" cy="12087838"/>
          </a:xfrm>
          <a:prstGeom prst="rect">
            <a:avLst/>
          </a:prstGeom>
          <a:ln w="12700">
            <a:miter lim="400000"/>
          </a:ln>
        </p:spPr>
      </p:pic>
      <p:sp>
        <p:nvSpPr>
          <p:cNvPr id="662" name="Rounded Rectangle"/>
          <p:cNvSpPr/>
          <p:nvPr/>
        </p:nvSpPr>
        <p:spPr>
          <a:xfrm>
            <a:off x="9731023" y="2187516"/>
            <a:ext cx="6414246" cy="5803205"/>
          </a:xfrm>
          <a:prstGeom prst="roundRect">
            <a:avLst>
              <a:gd name="adj" fmla="val 9798"/>
            </a:avLst>
          </a:prstGeom>
          <a:ln w="114300">
            <a:solidFill>
              <a:schemeClr val="accent4"/>
            </a:solidFill>
            <a:miter lim="400000"/>
          </a:ln>
        </p:spPr>
        <p:txBody>
          <a:bodyPr lIns="50800" tIns="50800" rIns="50800" bIns="50800" anchor="ctr"/>
          <a:lstStyle/>
          <a:p>
            <a:pPr algn="ctr">
              <a:lnSpc>
                <a:spcPct val="80000"/>
              </a:lnSpc>
              <a:spcBef>
                <a:spcPts val="0"/>
              </a:spcBef>
              <a:defRPr cap="all" sz="4000">
                <a:solidFill>
                  <a:srgbClr val="FFFFFF"/>
                </a:solidFill>
                <a:latin typeface="+mn-lt"/>
                <a:ea typeface="+mn-ea"/>
                <a:cs typeface="+mn-cs"/>
                <a:sym typeface="DIN Condensed Bold"/>
              </a:defRPr>
            </a:pPr>
          </a:p>
        </p:txBody>
      </p:sp>
      <p:grpSp>
        <p:nvGrpSpPr>
          <p:cNvPr id="665" name="Application areas list.png"/>
          <p:cNvGrpSpPr/>
          <p:nvPr/>
        </p:nvGrpSpPr>
        <p:grpSpPr>
          <a:xfrm>
            <a:off x="2686558" y="8370461"/>
            <a:ext cx="13041045" cy="4091032"/>
            <a:chOff x="0" y="0"/>
            <a:chExt cx="13041044" cy="4091031"/>
          </a:xfrm>
        </p:grpSpPr>
        <p:pic>
          <p:nvPicPr>
            <p:cNvPr id="664" name="Application areas list.png" descr="Application areas list.png"/>
            <p:cNvPicPr>
              <a:picLocks noChangeAspect="1"/>
            </p:cNvPicPr>
            <p:nvPr/>
          </p:nvPicPr>
          <p:blipFill>
            <a:blip r:embed="rId4">
              <a:extLst/>
            </a:blip>
            <a:stretch>
              <a:fillRect/>
            </a:stretch>
          </p:blipFill>
          <p:spPr>
            <a:xfrm>
              <a:off x="215900" y="139700"/>
              <a:ext cx="12609245" cy="3532232"/>
            </a:xfrm>
            <a:prstGeom prst="rect">
              <a:avLst/>
            </a:prstGeom>
            <a:ln>
              <a:noFill/>
            </a:ln>
            <a:effectLst/>
          </p:spPr>
        </p:pic>
        <p:pic>
          <p:nvPicPr>
            <p:cNvPr id="663" name="Application areas list.png" descr="Application areas list.png"/>
            <p:cNvPicPr>
              <a:picLocks noChangeAspect="0"/>
            </p:cNvPicPr>
            <p:nvPr/>
          </p:nvPicPr>
          <p:blipFill>
            <a:blip r:embed="rId5">
              <a:extLst/>
            </a:blip>
            <a:stretch>
              <a:fillRect/>
            </a:stretch>
          </p:blipFill>
          <p:spPr>
            <a:xfrm>
              <a:off x="0" y="0"/>
              <a:ext cx="13041045" cy="4091032"/>
            </a:xfrm>
            <a:prstGeom prst="rect">
              <a:avLst/>
            </a:prstGeom>
            <a:effectLst/>
          </p:spPr>
        </p:pic>
      </p:grpSp>
    </p:spTree>
  </p:cSld>
  <p:clrMapOvr>
    <a:masterClrMapping/>
  </p:clrMapOvr>
  <mc:AlternateContent xmlns:mc="http://schemas.openxmlformats.org/markup-compatibility/2006">
    <mc:Choice xmlns:p14="http://schemas.microsoft.com/office/powerpoint/2010/main" Requires="p14">
      <p:transition spd="slow" advClick="1" p14:dur="1500">
        <p:fade/>
      </p:transition>
    </mc:Choice>
    <mc:Fallback>
      <p:transition spd="slow">
        <p:fade/>
      </p:transition>
    </mc:Fallback>
  </mc:AlternateContent>
  <p:timing>
    <p:tnLst>
      <p:par>
        <p:cTn id="1" nodeType="tmRoot" restart="never" dur="indefinite" fill="hold">
          <p:childTnLst>
            <p:seq concurrent="1" prevAc="none" nextAc="seek">
              <p:cTn id="2" nodeType="mainSeq" dur="indefinite" fill="hold">
                <p:childTnLst>
                  <p:par>
                    <p:cTn id="3" fill="hold">
                      <p:stCondLst>
                        <p:cond delay="indefinite"/>
                      </p:stCondLst>
                      <p:childTnLst>
                        <p:par>
                          <p:cTn id="4" fill="hold">
                            <p:stCondLst>
                              <p:cond delay="0"/>
                            </p:stCondLst>
                            <p:childTnLst>
                              <p:par>
                                <p:cTn id="5" presetClass="entr" nodeType="clickEffect" presetID="10" grpId="1" fill="hold">
                                  <p:stCondLst>
                                    <p:cond delay="0"/>
                                  </p:stCondLst>
                                  <p:iterate type="el" backwards="0">
                                    <p:tmAbs val="0"/>
                                  </p:iterate>
                                  <p:childTnLst>
                                    <p:set>
                                      <p:cBhvr>
                                        <p:cTn id="6" fill="hold"/>
                                        <p:tgtEl>
                                          <p:spTgt spid="665"/>
                                        </p:tgtEl>
                                        <p:attrNameLst>
                                          <p:attrName>style.visibility</p:attrName>
                                        </p:attrNameLst>
                                      </p:cBhvr>
                                      <p:to>
                                        <p:strVal val="visible"/>
                                      </p:to>
                                    </p:set>
                                    <p:animEffect filter="fade" transition="in">
                                      <p:cBhvr>
                                        <p:cTn id="7" dur="1500"/>
                                        <p:tgtEl>
                                          <p:spTgt spid="665"/>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bldLst>
      <p:bldP build="whole" bldLvl="1" animBg="1" rev="0" advAuto="0" spid="665" grpId="1"/>
    </p:bldLst>
  </p:timing>
</p:sld>
</file>

<file path=ppt/slides/slide36.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bg>
      <p:bgPr>
        <a:solidFill>
          <a:srgbClr val="185780"/>
        </a:solidFill>
      </p:bgPr>
    </p:bg>
    <p:spTree>
      <p:nvGrpSpPr>
        <p:cNvPr id="1" name=""/>
        <p:cNvGrpSpPr/>
        <p:nvPr/>
      </p:nvGrpSpPr>
      <p:grpSpPr>
        <a:xfrm>
          <a:off x="0" y="0"/>
          <a:ext cx="0" cy="0"/>
          <a:chOff x="0" y="0"/>
          <a:chExt cx="0" cy="0"/>
        </a:xfrm>
      </p:grpSpPr>
      <p:grpSp>
        <p:nvGrpSpPr>
          <p:cNvPr id="679" name="Group"/>
          <p:cNvGrpSpPr/>
          <p:nvPr/>
        </p:nvGrpSpPr>
        <p:grpSpPr>
          <a:xfrm>
            <a:off x="1862922" y="1101420"/>
            <a:ext cx="14880833" cy="5988200"/>
            <a:chOff x="0" y="0"/>
            <a:chExt cx="14880832" cy="5988198"/>
          </a:xfrm>
        </p:grpSpPr>
        <p:grpSp>
          <p:nvGrpSpPr>
            <p:cNvPr id="672" name="Group"/>
            <p:cNvGrpSpPr/>
            <p:nvPr/>
          </p:nvGrpSpPr>
          <p:grpSpPr>
            <a:xfrm>
              <a:off x="0" y="908986"/>
              <a:ext cx="14880833" cy="5079213"/>
              <a:chOff x="0" y="0"/>
              <a:chExt cx="14880833" cy="5079212"/>
            </a:xfrm>
          </p:grpSpPr>
          <p:sp>
            <p:nvSpPr>
              <p:cNvPr id="669" name="Shape"/>
              <p:cNvSpPr/>
              <p:nvPr/>
            </p:nvSpPr>
            <p:spPr>
              <a:xfrm>
                <a:off x="-1" y="-1"/>
                <a:ext cx="6414413" cy="507921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10696" y="21600"/>
                    </a:lnTo>
                    <a:lnTo>
                      <a:pt x="21600" y="21600"/>
                    </a:lnTo>
                    <a:lnTo>
                      <a:pt x="10962" y="117"/>
                    </a:lnTo>
                    <a:lnTo>
                      <a:pt x="0" y="0"/>
                    </a:lnTo>
                    <a:close/>
                  </a:path>
                </a:pathLst>
              </a:custGeom>
              <a:solidFill>
                <a:srgbClr val="CCCCCC">
                  <a:alpha val="20368"/>
                </a:srgbClr>
              </a:solidFill>
              <a:ln w="12700" cap="flat">
                <a:noFill/>
                <a:miter lim="400000"/>
              </a:ln>
              <a:effectLst/>
            </p:spPr>
            <p:txBody>
              <a:bodyPr wrap="square" lIns="50800" tIns="50800" rIns="50800" bIns="50800" numCol="1" anchor="ctr">
                <a:noAutofit/>
              </a:bodyPr>
              <a:lstStyle/>
              <a:p>
                <a:pPr algn="ctr">
                  <a:lnSpc>
                    <a:spcPct val="80000"/>
                  </a:lnSpc>
                  <a:spcBef>
                    <a:spcPts val="0"/>
                  </a:spcBef>
                  <a:defRPr cap="all" sz="4000">
                    <a:latin typeface="+mn-lt"/>
                    <a:ea typeface="+mn-ea"/>
                    <a:cs typeface="+mn-cs"/>
                    <a:sym typeface="DIN Condensed Bold"/>
                  </a:defRPr>
                </a:pPr>
              </a:p>
            </p:txBody>
          </p:sp>
          <p:sp>
            <p:nvSpPr>
              <p:cNvPr id="670" name="Shape"/>
              <p:cNvSpPr/>
              <p:nvPr/>
            </p:nvSpPr>
            <p:spPr>
              <a:xfrm>
                <a:off x="4233210" y="-1"/>
                <a:ext cx="6414413" cy="507921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10696" y="21600"/>
                    </a:lnTo>
                    <a:lnTo>
                      <a:pt x="21600" y="21600"/>
                    </a:lnTo>
                    <a:lnTo>
                      <a:pt x="10962" y="117"/>
                    </a:lnTo>
                    <a:lnTo>
                      <a:pt x="0" y="0"/>
                    </a:lnTo>
                    <a:close/>
                  </a:path>
                </a:pathLst>
              </a:custGeom>
              <a:solidFill>
                <a:srgbClr val="CCCCCC">
                  <a:alpha val="20000"/>
                </a:srgbClr>
              </a:solidFill>
              <a:ln w="12700" cap="flat">
                <a:noFill/>
                <a:miter lim="400000"/>
              </a:ln>
              <a:effectLst/>
            </p:spPr>
            <p:txBody>
              <a:bodyPr wrap="square" lIns="50800" tIns="50800" rIns="50800" bIns="50800" numCol="1" anchor="ctr">
                <a:noAutofit/>
              </a:bodyPr>
              <a:lstStyle/>
              <a:p>
                <a:pPr algn="ctr">
                  <a:lnSpc>
                    <a:spcPct val="80000"/>
                  </a:lnSpc>
                  <a:spcBef>
                    <a:spcPts val="0"/>
                  </a:spcBef>
                  <a:defRPr cap="all" sz="4000">
                    <a:latin typeface="+mn-lt"/>
                    <a:ea typeface="+mn-ea"/>
                    <a:cs typeface="+mn-cs"/>
                    <a:sym typeface="DIN Condensed Bold"/>
                  </a:defRPr>
                </a:pPr>
              </a:p>
            </p:txBody>
          </p:sp>
          <p:sp>
            <p:nvSpPr>
              <p:cNvPr id="671" name="Shape"/>
              <p:cNvSpPr/>
              <p:nvPr/>
            </p:nvSpPr>
            <p:spPr>
              <a:xfrm>
                <a:off x="8466421" y="-1"/>
                <a:ext cx="6414413" cy="507921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10696" y="21600"/>
                    </a:lnTo>
                    <a:lnTo>
                      <a:pt x="21600" y="21600"/>
                    </a:lnTo>
                    <a:lnTo>
                      <a:pt x="10962" y="117"/>
                    </a:lnTo>
                    <a:lnTo>
                      <a:pt x="0" y="0"/>
                    </a:lnTo>
                    <a:close/>
                  </a:path>
                </a:pathLst>
              </a:custGeom>
              <a:solidFill>
                <a:srgbClr val="CCCCCC">
                  <a:alpha val="20000"/>
                </a:srgbClr>
              </a:solidFill>
              <a:ln w="12700" cap="flat">
                <a:noFill/>
                <a:miter lim="400000"/>
              </a:ln>
              <a:effectLst/>
            </p:spPr>
            <p:txBody>
              <a:bodyPr wrap="square" lIns="50800" tIns="50800" rIns="50800" bIns="50800" numCol="1" anchor="ctr">
                <a:noAutofit/>
              </a:bodyPr>
              <a:lstStyle/>
              <a:p>
                <a:pPr algn="ctr">
                  <a:lnSpc>
                    <a:spcPct val="80000"/>
                  </a:lnSpc>
                  <a:spcBef>
                    <a:spcPts val="0"/>
                  </a:spcBef>
                  <a:defRPr cap="all" sz="4000">
                    <a:latin typeface="+mn-lt"/>
                    <a:ea typeface="+mn-ea"/>
                    <a:cs typeface="+mn-cs"/>
                    <a:sym typeface="DIN Condensed Bold"/>
                  </a:defRPr>
                </a:pPr>
              </a:p>
            </p:txBody>
          </p:sp>
        </p:grpSp>
        <p:sp>
          <p:nvSpPr>
            <p:cNvPr id="673" name="observation"/>
            <p:cNvSpPr txBox="1"/>
            <p:nvPr/>
          </p:nvSpPr>
          <p:spPr>
            <a:xfrm>
              <a:off x="3902419" y="5317980"/>
              <a:ext cx="2056173" cy="648062"/>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ctr">
              <a:noAutofit/>
            </a:bodyPr>
            <a:lstStyle>
              <a:lvl1pPr>
                <a:defRPr sz="2800">
                  <a:solidFill>
                    <a:srgbClr val="90CCF0"/>
                  </a:solidFill>
                </a:defRPr>
              </a:lvl1pPr>
            </a:lstStyle>
            <a:p>
              <a:pPr/>
              <a:r>
                <a:t>observation</a:t>
              </a:r>
            </a:p>
          </p:txBody>
        </p:sp>
        <p:sp>
          <p:nvSpPr>
            <p:cNvPr id="674" name="TEACHING"/>
            <p:cNvSpPr txBox="1"/>
            <p:nvPr/>
          </p:nvSpPr>
          <p:spPr>
            <a:xfrm>
              <a:off x="684206" y="0"/>
              <a:ext cx="12499262" cy="3472944"/>
            </a:xfrm>
            <a:prstGeom prst="rect">
              <a:avLst/>
            </a:prstGeom>
            <a:noFill/>
            <a:ln w="12700" cap="flat">
              <a:noFill/>
              <a:miter lim="400000"/>
            </a:ln>
            <a:effectLst>
              <a:outerShdw sx="100000" sy="100000" kx="0" ky="0" algn="b" rotWithShape="0" blurRad="50800" dist="111528" dir="2699427">
                <a:srgbClr val="000000">
                  <a:alpha val="50000"/>
                </a:srgbClr>
              </a:outerShdw>
            </a:effectLst>
            <a:extLst>
              <a:ext uri="{C572A759-6A51-4108-AA02-DFA0A04FC94B}">
                <ma14:wrappingTextBoxFlag xmlns:ma14="http://schemas.microsoft.com/office/mac/drawingml/2011/main" val="1"/>
              </a:ext>
            </a:extLst>
          </p:spPr>
          <p:txBody>
            <a:bodyPr wrap="square" lIns="50800" tIns="50800" rIns="50800" bIns="50800" numCol="1" anchor="ctr">
              <a:noAutofit/>
            </a:bodyPr>
            <a:lstStyle>
              <a:lvl1pPr>
                <a:defRPr b="1" sz="17300">
                  <a:solidFill>
                    <a:srgbClr val="90CCF0"/>
                  </a:solidFill>
                  <a:latin typeface="Avenir Next Regular"/>
                  <a:ea typeface="Avenir Next Regular"/>
                  <a:cs typeface="Avenir Next Regular"/>
                  <a:sym typeface="Avenir Next Regular"/>
                </a:defRPr>
              </a:lvl1pPr>
            </a:lstStyle>
            <a:p>
              <a:pPr/>
              <a:r>
                <a:t>TEACHING </a:t>
              </a:r>
            </a:p>
          </p:txBody>
        </p:sp>
        <p:sp>
          <p:nvSpPr>
            <p:cNvPr id="675" name="INDUCTIVE METHOD"/>
            <p:cNvSpPr txBox="1"/>
            <p:nvPr/>
          </p:nvSpPr>
          <p:spPr>
            <a:xfrm>
              <a:off x="1765013" y="3015365"/>
              <a:ext cx="12547454" cy="1994036"/>
            </a:xfrm>
            <a:prstGeom prst="rect">
              <a:avLst/>
            </a:prstGeom>
            <a:noFill/>
            <a:ln w="12700" cap="flat">
              <a:noFill/>
              <a:miter lim="400000"/>
            </a:ln>
            <a:effectLst>
              <a:outerShdw sx="100000" sy="100000" kx="0" ky="0" algn="b" rotWithShape="0" blurRad="25400" dist="78701" dir="2700000">
                <a:srgbClr val="000000">
                  <a:alpha val="50000"/>
                </a:srgbClr>
              </a:outerShdw>
            </a:effectLst>
            <a:extLst>
              <a:ext uri="{C572A759-6A51-4108-AA02-DFA0A04FC94B}">
                <ma14:wrappingTextBoxFlag xmlns:ma14="http://schemas.microsoft.com/office/mac/drawingml/2011/main" val="1"/>
              </a:ext>
            </a:extLst>
          </p:spPr>
          <p:txBody>
            <a:bodyPr wrap="square" lIns="50800" tIns="50800" rIns="50800" bIns="50800" numCol="1" anchor="ctr">
              <a:noAutofit/>
            </a:bodyPr>
            <a:lstStyle>
              <a:lvl1pPr>
                <a:defRPr sz="9800">
                  <a:solidFill>
                    <a:srgbClr val="FFFFFF"/>
                  </a:solidFill>
                  <a:latin typeface="Avenir Next Regular"/>
                  <a:ea typeface="Avenir Next Regular"/>
                  <a:cs typeface="Avenir Next Regular"/>
                  <a:sym typeface="Avenir Next Regular"/>
                </a:defRPr>
              </a:lvl1pPr>
            </a:lstStyle>
            <a:p>
              <a:pPr/>
              <a:r>
                <a:t>INDUCTIVE METHOD</a:t>
              </a:r>
            </a:p>
          </p:txBody>
        </p:sp>
        <p:sp>
          <p:nvSpPr>
            <p:cNvPr id="676" name="using the"/>
            <p:cNvSpPr txBox="1"/>
            <p:nvPr/>
          </p:nvSpPr>
          <p:spPr>
            <a:xfrm>
              <a:off x="555752" y="2270719"/>
              <a:ext cx="4473047" cy="1488880"/>
            </a:xfrm>
            <a:prstGeom prst="rect">
              <a:avLst/>
            </a:prstGeom>
            <a:noFill/>
            <a:ln w="12700" cap="flat">
              <a:noFill/>
              <a:miter lim="400000"/>
            </a:ln>
            <a:effectLst>
              <a:outerShdw sx="100000" sy="100000" kx="0" ky="0" algn="b" rotWithShape="0" blurRad="0" dist="59945" dir="2700000">
                <a:srgbClr val="000000">
                  <a:alpha val="50000"/>
                </a:srgbClr>
              </a:outerShdw>
            </a:effectLst>
            <a:extLst>
              <a:ext uri="{C572A759-6A51-4108-AA02-DFA0A04FC94B}">
                <ma14:wrappingTextBoxFlag xmlns:ma14="http://schemas.microsoft.com/office/mac/drawingml/2011/main" val="1"/>
              </a:ext>
            </a:extLst>
          </p:spPr>
          <p:txBody>
            <a:bodyPr wrap="square" lIns="50800" tIns="50800" rIns="50800" bIns="50800" numCol="1" anchor="ctr">
              <a:noAutofit/>
            </a:bodyPr>
            <a:lstStyle>
              <a:lvl1pPr>
                <a:defRPr sz="9800">
                  <a:solidFill>
                    <a:srgbClr val="CCCCCC"/>
                  </a:solidFill>
                  <a:latin typeface="Brush Script Std Medium"/>
                  <a:ea typeface="Brush Script Std Medium"/>
                  <a:cs typeface="Brush Script Std Medium"/>
                  <a:sym typeface="Brush Script Std Medium"/>
                </a:defRPr>
              </a:lvl1pPr>
            </a:lstStyle>
            <a:p>
              <a:pPr/>
              <a:r>
                <a:t>using the</a:t>
              </a:r>
            </a:p>
          </p:txBody>
        </p:sp>
        <p:sp>
          <p:nvSpPr>
            <p:cNvPr id="677" name="interpretation"/>
            <p:cNvSpPr txBox="1"/>
            <p:nvPr/>
          </p:nvSpPr>
          <p:spPr>
            <a:xfrm>
              <a:off x="7838539" y="5317980"/>
              <a:ext cx="2357954" cy="648062"/>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ctr">
              <a:noAutofit/>
            </a:bodyPr>
            <a:lstStyle>
              <a:lvl1pPr>
                <a:defRPr sz="2800">
                  <a:solidFill>
                    <a:srgbClr val="90CCF0"/>
                  </a:solidFill>
                </a:defRPr>
              </a:lvl1pPr>
            </a:lstStyle>
            <a:p>
              <a:pPr/>
              <a:r>
                <a:t>interpretation</a:t>
              </a:r>
            </a:p>
          </p:txBody>
        </p:sp>
        <p:sp>
          <p:nvSpPr>
            <p:cNvPr id="678" name="application"/>
            <p:cNvSpPr txBox="1"/>
            <p:nvPr/>
          </p:nvSpPr>
          <p:spPr>
            <a:xfrm>
              <a:off x="12439557" y="5317980"/>
              <a:ext cx="1948293" cy="648062"/>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ctr">
              <a:noAutofit/>
            </a:bodyPr>
            <a:lstStyle>
              <a:lvl1pPr>
                <a:defRPr sz="2800">
                  <a:solidFill>
                    <a:srgbClr val="90CCF0"/>
                  </a:solidFill>
                </a:defRPr>
              </a:lvl1pPr>
            </a:lstStyle>
            <a:p>
              <a:pPr/>
              <a:r>
                <a:t>application</a:t>
              </a:r>
            </a:p>
          </p:txBody>
        </p:sp>
      </p:grpSp>
      <p:sp>
        <p:nvSpPr>
          <p:cNvPr id="680" name="QUESTIONS"/>
          <p:cNvSpPr txBox="1"/>
          <p:nvPr/>
        </p:nvSpPr>
        <p:spPr>
          <a:xfrm>
            <a:off x="4767579" y="8061069"/>
            <a:ext cx="14848841" cy="35687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i="1" sz="20000">
                <a:solidFill>
                  <a:srgbClr val="FFFFFF"/>
                </a:solidFill>
                <a:latin typeface="Avenir Next Regular"/>
                <a:ea typeface="Avenir Next Regular"/>
                <a:cs typeface="Avenir Next Regular"/>
                <a:sym typeface="Avenir Next Regular"/>
              </a:defRPr>
            </a:lvl1pPr>
          </a:lstStyle>
          <a:p>
            <a:pPr/>
            <a:r>
              <a:t>QUESTIONS</a:t>
            </a:r>
          </a:p>
        </p:txBody>
      </p:sp>
    </p:spTree>
  </p:cSld>
  <p:clrMapOvr>
    <a:masterClrMapping/>
  </p:clrMapOvr>
  <mc:AlternateContent xmlns:mc="http://schemas.openxmlformats.org/markup-compatibility/2006">
    <mc:Choice xmlns:p14="http://schemas.microsoft.com/office/powerpoint/2010/main" Requires="p14">
      <p:transition spd="slow" advClick="1" p14:dur="1500">
        <p:fade/>
      </p:transition>
    </mc:Choice>
    <mc:Fallback>
      <p:transition spd="slow">
        <p:fade/>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bg>
      <p:bgPr>
        <a:solidFill>
          <a:srgbClr val="185780"/>
        </a:solidFill>
      </p:bgPr>
    </p:bg>
    <p:spTree>
      <p:nvGrpSpPr>
        <p:cNvPr id="1" name=""/>
        <p:cNvGrpSpPr/>
        <p:nvPr/>
      </p:nvGrpSpPr>
      <p:grpSpPr>
        <a:xfrm>
          <a:off x="0" y="0"/>
          <a:ext cx="0" cy="0"/>
          <a:chOff x="0" y="0"/>
          <a:chExt cx="0" cy="0"/>
        </a:xfrm>
      </p:grpSpPr>
      <p:grpSp>
        <p:nvGrpSpPr>
          <p:cNvPr id="692" name="Group"/>
          <p:cNvGrpSpPr/>
          <p:nvPr/>
        </p:nvGrpSpPr>
        <p:grpSpPr>
          <a:xfrm>
            <a:off x="719107" y="410117"/>
            <a:ext cx="12329337" cy="4576659"/>
            <a:chOff x="0" y="0"/>
            <a:chExt cx="12329335" cy="4576658"/>
          </a:xfrm>
        </p:grpSpPr>
        <p:grpSp>
          <p:nvGrpSpPr>
            <p:cNvPr id="685" name="Group"/>
            <p:cNvGrpSpPr/>
            <p:nvPr/>
          </p:nvGrpSpPr>
          <p:grpSpPr>
            <a:xfrm>
              <a:off x="0" y="694719"/>
              <a:ext cx="12329336" cy="3881940"/>
              <a:chOff x="0" y="0"/>
              <a:chExt cx="12329335" cy="3881939"/>
            </a:xfrm>
          </p:grpSpPr>
          <p:sp>
            <p:nvSpPr>
              <p:cNvPr id="682" name="Shape"/>
              <p:cNvSpPr/>
              <p:nvPr/>
            </p:nvSpPr>
            <p:spPr>
              <a:xfrm>
                <a:off x="-1" y="-1"/>
                <a:ext cx="5314585" cy="388194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10696" y="21600"/>
                    </a:lnTo>
                    <a:lnTo>
                      <a:pt x="21600" y="21600"/>
                    </a:lnTo>
                    <a:lnTo>
                      <a:pt x="10962" y="117"/>
                    </a:lnTo>
                    <a:lnTo>
                      <a:pt x="0" y="0"/>
                    </a:lnTo>
                    <a:close/>
                  </a:path>
                </a:pathLst>
              </a:custGeom>
              <a:solidFill>
                <a:srgbClr val="CCCCCC">
                  <a:alpha val="20368"/>
                </a:srgbClr>
              </a:solidFill>
              <a:ln w="12700" cap="flat">
                <a:noFill/>
                <a:miter lim="400000"/>
              </a:ln>
              <a:effectLst/>
            </p:spPr>
            <p:txBody>
              <a:bodyPr wrap="square" lIns="50800" tIns="50800" rIns="50800" bIns="50800" numCol="1" anchor="ctr">
                <a:noAutofit/>
              </a:bodyPr>
              <a:lstStyle/>
              <a:p>
                <a:pPr algn="ctr">
                  <a:lnSpc>
                    <a:spcPct val="80000"/>
                  </a:lnSpc>
                  <a:spcBef>
                    <a:spcPts val="0"/>
                  </a:spcBef>
                  <a:defRPr cap="all" sz="4000">
                    <a:latin typeface="+mn-lt"/>
                    <a:ea typeface="+mn-ea"/>
                    <a:cs typeface="+mn-cs"/>
                    <a:sym typeface="DIN Condensed Bold"/>
                  </a:defRPr>
                </a:pPr>
              </a:p>
            </p:txBody>
          </p:sp>
          <p:sp>
            <p:nvSpPr>
              <p:cNvPr id="683" name="Shape"/>
              <p:cNvSpPr/>
              <p:nvPr/>
            </p:nvSpPr>
            <p:spPr>
              <a:xfrm>
                <a:off x="3507375" y="-1"/>
                <a:ext cx="5314585" cy="388194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10696" y="21600"/>
                    </a:lnTo>
                    <a:lnTo>
                      <a:pt x="21600" y="21600"/>
                    </a:lnTo>
                    <a:lnTo>
                      <a:pt x="10962" y="117"/>
                    </a:lnTo>
                    <a:lnTo>
                      <a:pt x="0" y="0"/>
                    </a:lnTo>
                    <a:close/>
                  </a:path>
                </a:pathLst>
              </a:custGeom>
              <a:solidFill>
                <a:srgbClr val="CCCCCC">
                  <a:alpha val="20000"/>
                </a:srgbClr>
              </a:solidFill>
              <a:ln w="12700" cap="flat">
                <a:noFill/>
                <a:miter lim="400000"/>
              </a:ln>
              <a:effectLst/>
            </p:spPr>
            <p:txBody>
              <a:bodyPr wrap="square" lIns="50800" tIns="50800" rIns="50800" bIns="50800" numCol="1" anchor="ctr">
                <a:noAutofit/>
              </a:bodyPr>
              <a:lstStyle/>
              <a:p>
                <a:pPr algn="ctr">
                  <a:lnSpc>
                    <a:spcPct val="80000"/>
                  </a:lnSpc>
                  <a:spcBef>
                    <a:spcPts val="0"/>
                  </a:spcBef>
                  <a:defRPr cap="all" sz="4000">
                    <a:latin typeface="+mn-lt"/>
                    <a:ea typeface="+mn-ea"/>
                    <a:cs typeface="+mn-cs"/>
                    <a:sym typeface="DIN Condensed Bold"/>
                  </a:defRPr>
                </a:pPr>
              </a:p>
            </p:txBody>
          </p:sp>
          <p:sp>
            <p:nvSpPr>
              <p:cNvPr id="684" name="Shape"/>
              <p:cNvSpPr/>
              <p:nvPr/>
            </p:nvSpPr>
            <p:spPr>
              <a:xfrm>
                <a:off x="7014751" y="-1"/>
                <a:ext cx="5314585" cy="388194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10696" y="21600"/>
                    </a:lnTo>
                    <a:lnTo>
                      <a:pt x="21600" y="21600"/>
                    </a:lnTo>
                    <a:lnTo>
                      <a:pt x="10962" y="117"/>
                    </a:lnTo>
                    <a:lnTo>
                      <a:pt x="0" y="0"/>
                    </a:lnTo>
                    <a:close/>
                  </a:path>
                </a:pathLst>
              </a:custGeom>
              <a:solidFill>
                <a:srgbClr val="CCCCCC">
                  <a:alpha val="20000"/>
                </a:srgbClr>
              </a:solidFill>
              <a:ln w="12700" cap="flat">
                <a:noFill/>
                <a:miter lim="400000"/>
              </a:ln>
              <a:effectLst/>
            </p:spPr>
            <p:txBody>
              <a:bodyPr wrap="square" lIns="50800" tIns="50800" rIns="50800" bIns="50800" numCol="1" anchor="ctr">
                <a:noAutofit/>
              </a:bodyPr>
              <a:lstStyle/>
              <a:p>
                <a:pPr algn="ctr">
                  <a:lnSpc>
                    <a:spcPct val="80000"/>
                  </a:lnSpc>
                  <a:spcBef>
                    <a:spcPts val="0"/>
                  </a:spcBef>
                  <a:defRPr cap="all" sz="4000">
                    <a:latin typeface="+mn-lt"/>
                    <a:ea typeface="+mn-ea"/>
                    <a:cs typeface="+mn-cs"/>
                    <a:sym typeface="DIN Condensed Bold"/>
                  </a:defRPr>
                </a:pPr>
              </a:p>
            </p:txBody>
          </p:sp>
        </p:grpSp>
        <p:sp>
          <p:nvSpPr>
            <p:cNvPr id="686" name="observation"/>
            <p:cNvSpPr txBox="1"/>
            <p:nvPr/>
          </p:nvSpPr>
          <p:spPr>
            <a:xfrm>
              <a:off x="3264870" y="4064424"/>
              <a:ext cx="1703617" cy="4953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defRPr sz="2300">
                  <a:solidFill>
                    <a:srgbClr val="90CCF0"/>
                  </a:solidFill>
                </a:defRPr>
              </a:lvl1pPr>
            </a:lstStyle>
            <a:p>
              <a:pPr/>
              <a:r>
                <a:t>observation</a:t>
              </a:r>
            </a:p>
          </p:txBody>
        </p:sp>
        <p:sp>
          <p:nvSpPr>
            <p:cNvPr id="687" name="TEACHING"/>
            <p:cNvSpPr txBox="1"/>
            <p:nvPr/>
          </p:nvSpPr>
          <p:spPr>
            <a:xfrm>
              <a:off x="566891" y="-1"/>
              <a:ext cx="10356114" cy="2654301"/>
            </a:xfrm>
            <a:prstGeom prst="rect">
              <a:avLst/>
            </a:prstGeom>
            <a:noFill/>
            <a:ln w="12700" cap="flat">
              <a:noFill/>
              <a:miter lim="400000"/>
            </a:ln>
            <a:effectLst>
              <a:outerShdw sx="100000" sy="100000" kx="0" ky="0" algn="b" rotWithShape="0" blurRad="50800" dist="111528" dir="2699427">
                <a:srgbClr val="000000">
                  <a:alpha val="50000"/>
                </a:srgbClr>
              </a:outerShdw>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defRPr b="1" sz="14700">
                  <a:solidFill>
                    <a:srgbClr val="90CCF0"/>
                  </a:solidFill>
                  <a:latin typeface="Avenir Next Regular"/>
                  <a:ea typeface="Avenir Next Regular"/>
                  <a:cs typeface="Avenir Next Regular"/>
                  <a:sym typeface="Avenir Next Regular"/>
                </a:defRPr>
              </a:lvl1pPr>
            </a:lstStyle>
            <a:p>
              <a:pPr/>
              <a:r>
                <a:t>TEACHING </a:t>
              </a:r>
            </a:p>
          </p:txBody>
        </p:sp>
        <p:sp>
          <p:nvSpPr>
            <p:cNvPr id="688" name="INDUCTIVE METHOD"/>
            <p:cNvSpPr txBox="1"/>
            <p:nvPr/>
          </p:nvSpPr>
          <p:spPr>
            <a:xfrm>
              <a:off x="1462380" y="2304582"/>
              <a:ext cx="10396043" cy="1524001"/>
            </a:xfrm>
            <a:prstGeom prst="rect">
              <a:avLst/>
            </a:prstGeom>
            <a:noFill/>
            <a:ln w="12700" cap="flat">
              <a:noFill/>
              <a:miter lim="400000"/>
            </a:ln>
            <a:effectLst>
              <a:outerShdw sx="100000" sy="100000" kx="0" ky="0" algn="b" rotWithShape="0" blurRad="25400" dist="78701" dir="2700000">
                <a:srgbClr val="000000">
                  <a:alpha val="50000"/>
                </a:srgbClr>
              </a:outerShdw>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defRPr sz="8200">
                  <a:solidFill>
                    <a:srgbClr val="FFFFFF"/>
                  </a:solidFill>
                  <a:latin typeface="Avenir Next Regular"/>
                  <a:ea typeface="Avenir Next Regular"/>
                  <a:cs typeface="Avenir Next Regular"/>
                  <a:sym typeface="Avenir Next Regular"/>
                </a:defRPr>
              </a:lvl1pPr>
            </a:lstStyle>
            <a:p>
              <a:pPr/>
              <a:r>
                <a:t>INDUCTIVE METHOD</a:t>
              </a:r>
            </a:p>
          </p:txBody>
        </p:sp>
        <p:sp>
          <p:nvSpPr>
            <p:cNvPr id="689" name="using the"/>
            <p:cNvSpPr txBox="1"/>
            <p:nvPr/>
          </p:nvSpPr>
          <p:spPr>
            <a:xfrm>
              <a:off x="460461" y="1735465"/>
              <a:ext cx="3706090" cy="1137920"/>
            </a:xfrm>
            <a:prstGeom prst="rect">
              <a:avLst/>
            </a:prstGeom>
            <a:noFill/>
            <a:ln w="12700" cap="flat">
              <a:noFill/>
              <a:miter lim="400000"/>
            </a:ln>
            <a:effectLst>
              <a:outerShdw sx="100000" sy="100000" kx="0" ky="0" algn="b" rotWithShape="0" blurRad="0" dist="59945" dir="2700000">
                <a:srgbClr val="000000">
                  <a:alpha val="50000"/>
                </a:srgbClr>
              </a:outerShdw>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defRPr sz="8200">
                  <a:solidFill>
                    <a:srgbClr val="CCCCCC"/>
                  </a:solidFill>
                  <a:latin typeface="Brush Script Std Medium"/>
                  <a:ea typeface="Brush Script Std Medium"/>
                  <a:cs typeface="Brush Script Std Medium"/>
                  <a:sym typeface="Brush Script Std Medium"/>
                </a:defRPr>
              </a:lvl1pPr>
            </a:lstStyle>
            <a:p>
              <a:pPr/>
              <a:r>
                <a:t>using the</a:t>
              </a:r>
            </a:p>
          </p:txBody>
        </p:sp>
        <p:sp>
          <p:nvSpPr>
            <p:cNvPr id="690" name="interpretation"/>
            <p:cNvSpPr txBox="1"/>
            <p:nvPr/>
          </p:nvSpPr>
          <p:spPr>
            <a:xfrm>
              <a:off x="6526095" y="4064424"/>
              <a:ext cx="1953655" cy="4953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defRPr sz="2300">
                  <a:solidFill>
                    <a:srgbClr val="90CCF0"/>
                  </a:solidFill>
                </a:defRPr>
              </a:lvl1pPr>
            </a:lstStyle>
            <a:p>
              <a:pPr/>
              <a:r>
                <a:t>interpretation</a:t>
              </a:r>
            </a:p>
          </p:txBody>
        </p:sp>
        <p:sp>
          <p:nvSpPr>
            <p:cNvPr id="691" name="application"/>
            <p:cNvSpPr txBox="1"/>
            <p:nvPr/>
          </p:nvSpPr>
          <p:spPr>
            <a:xfrm>
              <a:off x="10338213" y="4064424"/>
              <a:ext cx="1614235" cy="4953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defRPr sz="2300">
                  <a:solidFill>
                    <a:srgbClr val="90CCF0"/>
                  </a:solidFill>
                </a:defRPr>
              </a:lvl1pPr>
            </a:lstStyle>
            <a:p>
              <a:pPr/>
              <a:r>
                <a:t>application</a:t>
              </a:r>
            </a:p>
          </p:txBody>
        </p:sp>
      </p:grpSp>
      <p:sp>
        <p:nvSpPr>
          <p:cNvPr id="693" name="Resources"/>
          <p:cNvSpPr txBox="1"/>
          <p:nvPr/>
        </p:nvSpPr>
        <p:spPr>
          <a:xfrm>
            <a:off x="1209453" y="4932457"/>
            <a:ext cx="9359266" cy="27051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spAutoFit/>
          </a:bodyPr>
          <a:lstStyle>
            <a:lvl1pPr algn="ctr">
              <a:lnSpc>
                <a:spcPct val="50000"/>
              </a:lnSpc>
              <a:defRPr b="1" i="1" sz="15000">
                <a:solidFill>
                  <a:srgbClr val="FFFFFF"/>
                </a:solidFill>
                <a:latin typeface="Avenir Next Regular"/>
                <a:ea typeface="Avenir Next Regular"/>
                <a:cs typeface="Avenir Next Regular"/>
                <a:sym typeface="Avenir Next Regular"/>
              </a:defRPr>
            </a:lvl1pPr>
          </a:lstStyle>
          <a:p>
            <a:pPr/>
            <a:r>
              <a:t>Resources</a:t>
            </a:r>
          </a:p>
        </p:txBody>
      </p:sp>
      <p:sp>
        <p:nvSpPr>
          <p:cNvPr id="694" name="Slideshow in various formats"/>
          <p:cNvSpPr txBox="1"/>
          <p:nvPr/>
        </p:nvSpPr>
        <p:spPr>
          <a:xfrm>
            <a:off x="3407705" y="7185654"/>
            <a:ext cx="11432764" cy="9652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marL="558800" indent="-558800">
              <a:lnSpc>
                <a:spcPct val="80000"/>
              </a:lnSpc>
              <a:buClr>
                <a:srgbClr val="90CCF0"/>
              </a:buClr>
              <a:buSzPct val="100000"/>
              <a:buFont typeface="Avenir Next Regular"/>
              <a:buChar char="•"/>
              <a:defRPr b="1" i="1" sz="5000">
                <a:solidFill>
                  <a:srgbClr val="90CCF0"/>
                </a:solidFill>
                <a:latin typeface="Avenir Next Regular"/>
                <a:ea typeface="Avenir Next Regular"/>
                <a:cs typeface="Avenir Next Regular"/>
                <a:sym typeface="Avenir Next Regular"/>
              </a:defRPr>
            </a:lvl1pPr>
          </a:lstStyle>
          <a:p>
            <a:pPr/>
            <a:r>
              <a:t>Slideshow in various formats</a:t>
            </a:r>
          </a:p>
        </p:txBody>
      </p:sp>
      <p:sp>
        <p:nvSpPr>
          <p:cNvPr id="695" name="Bible passage handout in various formats"/>
          <p:cNvSpPr txBox="1"/>
          <p:nvPr/>
        </p:nvSpPr>
        <p:spPr>
          <a:xfrm>
            <a:off x="3407705" y="8156557"/>
            <a:ext cx="14186806" cy="9652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marL="558800" indent="-558800">
              <a:lnSpc>
                <a:spcPct val="80000"/>
              </a:lnSpc>
              <a:buClr>
                <a:srgbClr val="90CCF0"/>
              </a:buClr>
              <a:buSzPct val="100000"/>
              <a:buFont typeface="Avenir Next Regular"/>
              <a:buChar char="•"/>
              <a:defRPr b="1" i="1" sz="5000">
                <a:solidFill>
                  <a:srgbClr val="90CCF0"/>
                </a:solidFill>
                <a:latin typeface="Avenir Next Regular"/>
                <a:ea typeface="Avenir Next Regular"/>
                <a:cs typeface="Avenir Next Regular"/>
                <a:sym typeface="Avenir Next Regular"/>
              </a:defRPr>
            </a:lvl1pPr>
          </a:lstStyle>
          <a:p>
            <a:pPr/>
            <a:r>
              <a:t>Bible passage handout in various formats</a:t>
            </a:r>
          </a:p>
        </p:txBody>
      </p:sp>
      <p:sp>
        <p:nvSpPr>
          <p:cNvPr id="696" name="https://bit.ly/2Sggl2Q"/>
          <p:cNvSpPr txBox="1"/>
          <p:nvPr/>
        </p:nvSpPr>
        <p:spPr>
          <a:xfrm>
            <a:off x="5619749" y="10623607"/>
            <a:ext cx="13144501" cy="17526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spAutoFit/>
          </a:bodyPr>
          <a:lstStyle>
            <a:lvl1pPr algn="ctr">
              <a:lnSpc>
                <a:spcPct val="50000"/>
              </a:lnSpc>
              <a:defRPr b="1" i="1" sz="9500">
                <a:solidFill>
                  <a:srgbClr val="FFFFFF"/>
                </a:solidFill>
                <a:latin typeface="Avenir Next Regular"/>
                <a:ea typeface="Avenir Next Regular"/>
                <a:cs typeface="Avenir Next Regular"/>
                <a:sym typeface="Avenir Next Regular"/>
              </a:defRPr>
            </a:lvl1pPr>
          </a:lstStyle>
          <a:p>
            <a:pPr/>
            <a:r>
              <a:t>https://bit.ly/2Sggl2Q</a:t>
            </a:r>
          </a:p>
        </p:txBody>
      </p:sp>
      <p:sp>
        <p:nvSpPr>
          <p:cNvPr id="697" name="Resources from my other workshop"/>
          <p:cNvSpPr txBox="1"/>
          <p:nvPr/>
        </p:nvSpPr>
        <p:spPr>
          <a:xfrm>
            <a:off x="3407705" y="9127460"/>
            <a:ext cx="13012720" cy="9652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marL="558800" indent="-558800">
              <a:lnSpc>
                <a:spcPct val="80000"/>
              </a:lnSpc>
              <a:buClr>
                <a:srgbClr val="90CCF0"/>
              </a:buClr>
              <a:buSzPct val="100000"/>
              <a:buFont typeface="Avenir Next Regular"/>
              <a:buChar char="•"/>
              <a:defRPr b="1" i="1" sz="5000">
                <a:solidFill>
                  <a:srgbClr val="90CCF0"/>
                </a:solidFill>
                <a:latin typeface="Avenir Next Regular"/>
                <a:ea typeface="Avenir Next Regular"/>
                <a:cs typeface="Avenir Next Regular"/>
                <a:sym typeface="Avenir Next Regular"/>
              </a:defRPr>
            </a:lvl1pPr>
          </a:lstStyle>
          <a:p>
            <a:pPr/>
            <a:r>
              <a:t>Resources from my other workshop</a:t>
            </a:r>
          </a:p>
        </p:txBody>
      </p:sp>
      <p:pic>
        <p:nvPicPr>
          <p:cNvPr id="698" name="CM Conference Dropbox link.png" descr="CM Conference Dropbox link.png"/>
          <p:cNvPicPr>
            <a:picLocks noChangeAspect="1"/>
          </p:cNvPicPr>
          <p:nvPr/>
        </p:nvPicPr>
        <p:blipFill>
          <a:blip r:embed="rId2">
            <a:extLst/>
          </a:blip>
          <a:stretch>
            <a:fillRect/>
          </a:stretch>
        </p:blipFill>
        <p:spPr>
          <a:xfrm>
            <a:off x="17409278" y="2873948"/>
            <a:ext cx="3780761" cy="3780761"/>
          </a:xfrm>
          <a:prstGeom prst="rect">
            <a:avLst/>
          </a:prstGeom>
          <a:ln w="12700">
            <a:miter lim="400000"/>
          </a:ln>
        </p:spPr>
      </p:pic>
    </p:spTree>
  </p:cSld>
  <p:clrMapOvr>
    <a:masterClrMapping/>
  </p:clrMapOvr>
  <mc:AlternateContent xmlns:mc="http://schemas.openxmlformats.org/markup-compatibility/2006">
    <mc:Choice xmlns:p14="http://schemas.microsoft.com/office/powerpoint/2010/main" Requires="p14">
      <p:transition spd="slow" advClick="1" p14:dur="1500">
        <p:fade/>
      </p:transition>
    </mc:Choice>
    <mc:Fallback>
      <p:transition spd="slow">
        <p:fade/>
      </p:transition>
    </mc:Fallback>
  </mc:AlternateContent>
  <p:timing>
    <p:tnLst>
      <p:par>
        <p:cTn id="1" nodeType="tmRoot" restart="never" dur="indefinite" fill="hold">
          <p:childTnLst>
            <p:seq concurrent="1" prevAc="none" nextAc="seek">
              <p:cTn id="2" nodeType="mainSeq" dur="indefinite" fill="hold">
                <p:childTnLst>
                  <p:par>
                    <p:cTn id="3" fill="hold">
                      <p:stCondLst>
                        <p:cond delay="indefinite"/>
                      </p:stCondLst>
                      <p:childTnLst>
                        <p:par>
                          <p:cTn id="4" fill="hold">
                            <p:stCondLst>
                              <p:cond delay="0"/>
                            </p:stCondLst>
                            <p:childTnLst>
                              <p:par>
                                <p:cTn id="5" presetClass="entr" nodeType="clickEffect" presetSubtype="8" presetID="2" grpId="1" fill="hold">
                                  <p:stCondLst>
                                    <p:cond delay="0"/>
                                  </p:stCondLst>
                                  <p:iterate type="el" backwards="0">
                                    <p:tmAbs val="0"/>
                                  </p:iterate>
                                  <p:childTnLst>
                                    <p:set>
                                      <p:cBhvr>
                                        <p:cTn id="6" fill="hold"/>
                                        <p:tgtEl>
                                          <p:spTgt spid="694"/>
                                        </p:tgtEl>
                                        <p:attrNameLst>
                                          <p:attrName>style.visibility</p:attrName>
                                        </p:attrNameLst>
                                      </p:cBhvr>
                                      <p:to>
                                        <p:strVal val="visible"/>
                                      </p:to>
                                    </p:set>
                                    <p:anim calcmode="lin" valueType="num">
                                      <p:cBhvr>
                                        <p:cTn id="7" dur="1000" fill="hold"/>
                                        <p:tgtEl>
                                          <p:spTgt spid="694"/>
                                        </p:tgtEl>
                                        <p:attrNameLst>
                                          <p:attrName>ppt_x</p:attrName>
                                        </p:attrNameLst>
                                      </p:cBhvr>
                                      <p:tavLst>
                                        <p:tav tm="0">
                                          <p:val>
                                            <p:strVal val="0-#ppt_w/2"/>
                                          </p:val>
                                        </p:tav>
                                        <p:tav tm="100000">
                                          <p:val>
                                            <p:strVal val="#ppt_x"/>
                                          </p:val>
                                        </p:tav>
                                      </p:tavLst>
                                    </p:anim>
                                    <p:anim calcmode="lin" valueType="num">
                                      <p:cBhvr>
                                        <p:cTn id="8" dur="1000" fill="hold"/>
                                        <p:tgtEl>
                                          <p:spTgt spid="694"/>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Class="entr" nodeType="clickEffect" presetSubtype="8" presetID="2" grpId="2" fill="hold">
                                  <p:stCondLst>
                                    <p:cond delay="0"/>
                                  </p:stCondLst>
                                  <p:iterate type="el" backwards="0">
                                    <p:tmAbs val="0"/>
                                  </p:iterate>
                                  <p:childTnLst>
                                    <p:set>
                                      <p:cBhvr>
                                        <p:cTn id="12" fill="hold"/>
                                        <p:tgtEl>
                                          <p:spTgt spid="695"/>
                                        </p:tgtEl>
                                        <p:attrNameLst>
                                          <p:attrName>style.visibility</p:attrName>
                                        </p:attrNameLst>
                                      </p:cBhvr>
                                      <p:to>
                                        <p:strVal val="visible"/>
                                      </p:to>
                                    </p:set>
                                    <p:anim calcmode="lin" valueType="num">
                                      <p:cBhvr>
                                        <p:cTn id="13" dur="1000" fill="hold"/>
                                        <p:tgtEl>
                                          <p:spTgt spid="695"/>
                                        </p:tgtEl>
                                        <p:attrNameLst>
                                          <p:attrName>ppt_x</p:attrName>
                                        </p:attrNameLst>
                                      </p:cBhvr>
                                      <p:tavLst>
                                        <p:tav tm="0">
                                          <p:val>
                                            <p:strVal val="0-#ppt_w/2"/>
                                          </p:val>
                                        </p:tav>
                                        <p:tav tm="100000">
                                          <p:val>
                                            <p:strVal val="#ppt_x"/>
                                          </p:val>
                                        </p:tav>
                                      </p:tavLst>
                                    </p:anim>
                                    <p:anim calcmode="lin" valueType="num">
                                      <p:cBhvr>
                                        <p:cTn id="14" dur="1000" fill="hold"/>
                                        <p:tgtEl>
                                          <p:spTgt spid="695"/>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Class="entr" nodeType="clickEffect" presetSubtype="8" presetID="2" grpId="3" fill="hold">
                                  <p:stCondLst>
                                    <p:cond delay="0"/>
                                  </p:stCondLst>
                                  <p:iterate type="el" backwards="0">
                                    <p:tmAbs val="0"/>
                                  </p:iterate>
                                  <p:childTnLst>
                                    <p:set>
                                      <p:cBhvr>
                                        <p:cTn id="18" fill="hold"/>
                                        <p:tgtEl>
                                          <p:spTgt spid="697"/>
                                        </p:tgtEl>
                                        <p:attrNameLst>
                                          <p:attrName>style.visibility</p:attrName>
                                        </p:attrNameLst>
                                      </p:cBhvr>
                                      <p:to>
                                        <p:strVal val="visible"/>
                                      </p:to>
                                    </p:set>
                                    <p:anim calcmode="lin" valueType="num">
                                      <p:cBhvr>
                                        <p:cTn id="19" dur="1000" fill="hold"/>
                                        <p:tgtEl>
                                          <p:spTgt spid="697"/>
                                        </p:tgtEl>
                                        <p:attrNameLst>
                                          <p:attrName>ppt_x</p:attrName>
                                        </p:attrNameLst>
                                      </p:cBhvr>
                                      <p:tavLst>
                                        <p:tav tm="0">
                                          <p:val>
                                            <p:strVal val="0-#ppt_w/2"/>
                                          </p:val>
                                        </p:tav>
                                        <p:tav tm="100000">
                                          <p:val>
                                            <p:strVal val="#ppt_x"/>
                                          </p:val>
                                        </p:tav>
                                      </p:tavLst>
                                    </p:anim>
                                    <p:anim calcmode="lin" valueType="num">
                                      <p:cBhvr>
                                        <p:cTn id="20" dur="1000" fill="hold"/>
                                        <p:tgtEl>
                                          <p:spTgt spid="69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bldLst>
      <p:bldP build="whole" bldLvl="1" animBg="1" rev="0" advAuto="0" spid="695" grpId="2"/>
      <p:bldP build="whole" bldLvl="1" animBg="1" rev="0" advAuto="0" spid="697" grpId="3"/>
      <p:bldP build="whole" bldLvl="1" animBg="1" rev="0" advAuto="0" spid="694" grpId="1"/>
    </p:bldLst>
  </p:timing>
</p:sld>
</file>

<file path=ppt/slides/slide4.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bg>
      <p:bgPr>
        <a:solidFill>
          <a:srgbClr val="185780"/>
        </a:solidFill>
      </p:bgPr>
    </p:bg>
    <p:spTree>
      <p:nvGrpSpPr>
        <p:cNvPr id="1" name=""/>
        <p:cNvGrpSpPr/>
        <p:nvPr/>
      </p:nvGrpSpPr>
      <p:grpSpPr>
        <a:xfrm>
          <a:off x="0" y="0"/>
          <a:ext cx="0" cy="0"/>
          <a:chOff x="0" y="0"/>
          <a:chExt cx="0" cy="0"/>
        </a:xfrm>
      </p:grpSpPr>
      <p:grpSp>
        <p:nvGrpSpPr>
          <p:cNvPr id="223" name="Group"/>
          <p:cNvGrpSpPr/>
          <p:nvPr/>
        </p:nvGrpSpPr>
        <p:grpSpPr>
          <a:xfrm>
            <a:off x="719107" y="410117"/>
            <a:ext cx="12329337" cy="4576659"/>
            <a:chOff x="0" y="0"/>
            <a:chExt cx="12329335" cy="4576658"/>
          </a:xfrm>
        </p:grpSpPr>
        <p:grpSp>
          <p:nvGrpSpPr>
            <p:cNvPr id="216" name="Group"/>
            <p:cNvGrpSpPr/>
            <p:nvPr/>
          </p:nvGrpSpPr>
          <p:grpSpPr>
            <a:xfrm>
              <a:off x="0" y="694719"/>
              <a:ext cx="12329336" cy="3881940"/>
              <a:chOff x="0" y="0"/>
              <a:chExt cx="12329335" cy="3881939"/>
            </a:xfrm>
          </p:grpSpPr>
          <p:sp>
            <p:nvSpPr>
              <p:cNvPr id="213" name="Shape"/>
              <p:cNvSpPr/>
              <p:nvPr/>
            </p:nvSpPr>
            <p:spPr>
              <a:xfrm>
                <a:off x="-1" y="-1"/>
                <a:ext cx="5314585" cy="388194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10696" y="21600"/>
                    </a:lnTo>
                    <a:lnTo>
                      <a:pt x="21600" y="21600"/>
                    </a:lnTo>
                    <a:lnTo>
                      <a:pt x="10962" y="117"/>
                    </a:lnTo>
                    <a:lnTo>
                      <a:pt x="0" y="0"/>
                    </a:lnTo>
                    <a:close/>
                  </a:path>
                </a:pathLst>
              </a:custGeom>
              <a:solidFill>
                <a:srgbClr val="CCCCCC">
                  <a:alpha val="20368"/>
                </a:srgbClr>
              </a:solidFill>
              <a:ln w="12700" cap="flat">
                <a:noFill/>
                <a:miter lim="400000"/>
              </a:ln>
              <a:effectLst/>
            </p:spPr>
            <p:txBody>
              <a:bodyPr wrap="square" lIns="50800" tIns="50800" rIns="50800" bIns="50800" numCol="1" anchor="ctr">
                <a:noAutofit/>
              </a:bodyPr>
              <a:lstStyle/>
              <a:p>
                <a:pPr algn="ctr">
                  <a:lnSpc>
                    <a:spcPct val="80000"/>
                  </a:lnSpc>
                  <a:spcBef>
                    <a:spcPts val="0"/>
                  </a:spcBef>
                  <a:defRPr cap="all" sz="4000">
                    <a:latin typeface="+mn-lt"/>
                    <a:ea typeface="+mn-ea"/>
                    <a:cs typeface="+mn-cs"/>
                    <a:sym typeface="DIN Condensed Bold"/>
                  </a:defRPr>
                </a:pPr>
              </a:p>
            </p:txBody>
          </p:sp>
          <p:sp>
            <p:nvSpPr>
              <p:cNvPr id="214" name="Shape"/>
              <p:cNvSpPr/>
              <p:nvPr/>
            </p:nvSpPr>
            <p:spPr>
              <a:xfrm>
                <a:off x="3507375" y="-1"/>
                <a:ext cx="5314585" cy="388194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10696" y="21600"/>
                    </a:lnTo>
                    <a:lnTo>
                      <a:pt x="21600" y="21600"/>
                    </a:lnTo>
                    <a:lnTo>
                      <a:pt x="10962" y="117"/>
                    </a:lnTo>
                    <a:lnTo>
                      <a:pt x="0" y="0"/>
                    </a:lnTo>
                    <a:close/>
                  </a:path>
                </a:pathLst>
              </a:custGeom>
              <a:solidFill>
                <a:srgbClr val="CCCCCC">
                  <a:alpha val="20000"/>
                </a:srgbClr>
              </a:solidFill>
              <a:ln w="12700" cap="flat">
                <a:noFill/>
                <a:miter lim="400000"/>
              </a:ln>
              <a:effectLst/>
            </p:spPr>
            <p:txBody>
              <a:bodyPr wrap="square" lIns="50800" tIns="50800" rIns="50800" bIns="50800" numCol="1" anchor="ctr">
                <a:noAutofit/>
              </a:bodyPr>
              <a:lstStyle/>
              <a:p>
                <a:pPr algn="ctr">
                  <a:lnSpc>
                    <a:spcPct val="80000"/>
                  </a:lnSpc>
                  <a:spcBef>
                    <a:spcPts val="0"/>
                  </a:spcBef>
                  <a:defRPr cap="all" sz="4000">
                    <a:latin typeface="+mn-lt"/>
                    <a:ea typeface="+mn-ea"/>
                    <a:cs typeface="+mn-cs"/>
                    <a:sym typeface="DIN Condensed Bold"/>
                  </a:defRPr>
                </a:pPr>
              </a:p>
            </p:txBody>
          </p:sp>
          <p:sp>
            <p:nvSpPr>
              <p:cNvPr id="215" name="Shape"/>
              <p:cNvSpPr/>
              <p:nvPr/>
            </p:nvSpPr>
            <p:spPr>
              <a:xfrm>
                <a:off x="7014751" y="-1"/>
                <a:ext cx="5314585" cy="388194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10696" y="21600"/>
                    </a:lnTo>
                    <a:lnTo>
                      <a:pt x="21600" y="21600"/>
                    </a:lnTo>
                    <a:lnTo>
                      <a:pt x="10962" y="117"/>
                    </a:lnTo>
                    <a:lnTo>
                      <a:pt x="0" y="0"/>
                    </a:lnTo>
                    <a:close/>
                  </a:path>
                </a:pathLst>
              </a:custGeom>
              <a:solidFill>
                <a:srgbClr val="CCCCCC">
                  <a:alpha val="20000"/>
                </a:srgbClr>
              </a:solidFill>
              <a:ln w="12700" cap="flat">
                <a:noFill/>
                <a:miter lim="400000"/>
              </a:ln>
              <a:effectLst/>
            </p:spPr>
            <p:txBody>
              <a:bodyPr wrap="square" lIns="50800" tIns="50800" rIns="50800" bIns="50800" numCol="1" anchor="ctr">
                <a:noAutofit/>
              </a:bodyPr>
              <a:lstStyle/>
              <a:p>
                <a:pPr algn="ctr">
                  <a:lnSpc>
                    <a:spcPct val="80000"/>
                  </a:lnSpc>
                  <a:spcBef>
                    <a:spcPts val="0"/>
                  </a:spcBef>
                  <a:defRPr cap="all" sz="4000">
                    <a:latin typeface="+mn-lt"/>
                    <a:ea typeface="+mn-ea"/>
                    <a:cs typeface="+mn-cs"/>
                    <a:sym typeface="DIN Condensed Bold"/>
                  </a:defRPr>
                </a:pPr>
              </a:p>
            </p:txBody>
          </p:sp>
        </p:grpSp>
        <p:sp>
          <p:nvSpPr>
            <p:cNvPr id="217" name="observation"/>
            <p:cNvSpPr txBox="1"/>
            <p:nvPr/>
          </p:nvSpPr>
          <p:spPr>
            <a:xfrm>
              <a:off x="3264870" y="4064424"/>
              <a:ext cx="1703617" cy="4953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defRPr sz="2300">
                  <a:solidFill>
                    <a:srgbClr val="90CCF0"/>
                  </a:solidFill>
                </a:defRPr>
              </a:lvl1pPr>
            </a:lstStyle>
            <a:p>
              <a:pPr/>
              <a:r>
                <a:t>observation</a:t>
              </a:r>
            </a:p>
          </p:txBody>
        </p:sp>
        <p:sp>
          <p:nvSpPr>
            <p:cNvPr id="218" name="TEACHING"/>
            <p:cNvSpPr txBox="1"/>
            <p:nvPr/>
          </p:nvSpPr>
          <p:spPr>
            <a:xfrm>
              <a:off x="566891" y="-1"/>
              <a:ext cx="10356114" cy="2654301"/>
            </a:xfrm>
            <a:prstGeom prst="rect">
              <a:avLst/>
            </a:prstGeom>
            <a:noFill/>
            <a:ln w="12700" cap="flat">
              <a:noFill/>
              <a:miter lim="400000"/>
            </a:ln>
            <a:effectLst>
              <a:outerShdw sx="100000" sy="100000" kx="0" ky="0" algn="b" rotWithShape="0" blurRad="50800" dist="111528" dir="2699427">
                <a:srgbClr val="000000">
                  <a:alpha val="50000"/>
                </a:srgbClr>
              </a:outerShdw>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defRPr b="1" sz="14700">
                  <a:solidFill>
                    <a:srgbClr val="90CCF0"/>
                  </a:solidFill>
                  <a:latin typeface="Avenir Next Regular"/>
                  <a:ea typeface="Avenir Next Regular"/>
                  <a:cs typeface="Avenir Next Regular"/>
                  <a:sym typeface="Avenir Next Regular"/>
                </a:defRPr>
              </a:lvl1pPr>
            </a:lstStyle>
            <a:p>
              <a:pPr/>
              <a:r>
                <a:t>TEACHING </a:t>
              </a:r>
            </a:p>
          </p:txBody>
        </p:sp>
        <p:sp>
          <p:nvSpPr>
            <p:cNvPr id="219" name="INDUCTIVE METHOD"/>
            <p:cNvSpPr txBox="1"/>
            <p:nvPr/>
          </p:nvSpPr>
          <p:spPr>
            <a:xfrm>
              <a:off x="1462380" y="2304582"/>
              <a:ext cx="10396043" cy="1524001"/>
            </a:xfrm>
            <a:prstGeom prst="rect">
              <a:avLst/>
            </a:prstGeom>
            <a:noFill/>
            <a:ln w="12700" cap="flat">
              <a:noFill/>
              <a:miter lim="400000"/>
            </a:ln>
            <a:effectLst>
              <a:outerShdw sx="100000" sy="100000" kx="0" ky="0" algn="b" rotWithShape="0" blurRad="25400" dist="78701" dir="2700000">
                <a:srgbClr val="000000">
                  <a:alpha val="50000"/>
                </a:srgbClr>
              </a:outerShdw>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defRPr sz="8200">
                  <a:solidFill>
                    <a:srgbClr val="FFFFFF"/>
                  </a:solidFill>
                  <a:latin typeface="Avenir Next Regular"/>
                  <a:ea typeface="Avenir Next Regular"/>
                  <a:cs typeface="Avenir Next Regular"/>
                  <a:sym typeface="Avenir Next Regular"/>
                </a:defRPr>
              </a:lvl1pPr>
            </a:lstStyle>
            <a:p>
              <a:pPr/>
              <a:r>
                <a:t>INDUCTIVE METHOD</a:t>
              </a:r>
            </a:p>
          </p:txBody>
        </p:sp>
        <p:sp>
          <p:nvSpPr>
            <p:cNvPr id="220" name="using the"/>
            <p:cNvSpPr txBox="1"/>
            <p:nvPr/>
          </p:nvSpPr>
          <p:spPr>
            <a:xfrm>
              <a:off x="460461" y="1735465"/>
              <a:ext cx="3706090" cy="1137920"/>
            </a:xfrm>
            <a:prstGeom prst="rect">
              <a:avLst/>
            </a:prstGeom>
            <a:noFill/>
            <a:ln w="12700" cap="flat">
              <a:noFill/>
              <a:miter lim="400000"/>
            </a:ln>
            <a:effectLst>
              <a:outerShdw sx="100000" sy="100000" kx="0" ky="0" algn="b" rotWithShape="0" blurRad="0" dist="59945" dir="2700000">
                <a:srgbClr val="000000">
                  <a:alpha val="50000"/>
                </a:srgbClr>
              </a:outerShdw>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defRPr sz="8200">
                  <a:solidFill>
                    <a:srgbClr val="CCCCCC"/>
                  </a:solidFill>
                  <a:latin typeface="Brush Script Std Medium"/>
                  <a:ea typeface="Brush Script Std Medium"/>
                  <a:cs typeface="Brush Script Std Medium"/>
                  <a:sym typeface="Brush Script Std Medium"/>
                </a:defRPr>
              </a:lvl1pPr>
            </a:lstStyle>
            <a:p>
              <a:pPr/>
              <a:r>
                <a:t>using the</a:t>
              </a:r>
            </a:p>
          </p:txBody>
        </p:sp>
        <p:sp>
          <p:nvSpPr>
            <p:cNvPr id="221" name="interpretation"/>
            <p:cNvSpPr txBox="1"/>
            <p:nvPr/>
          </p:nvSpPr>
          <p:spPr>
            <a:xfrm>
              <a:off x="6526095" y="4064424"/>
              <a:ext cx="1953655" cy="4953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defRPr sz="2300">
                  <a:solidFill>
                    <a:srgbClr val="90CCF0"/>
                  </a:solidFill>
                </a:defRPr>
              </a:lvl1pPr>
            </a:lstStyle>
            <a:p>
              <a:pPr/>
              <a:r>
                <a:t>interpretation</a:t>
              </a:r>
            </a:p>
          </p:txBody>
        </p:sp>
        <p:sp>
          <p:nvSpPr>
            <p:cNvPr id="222" name="application"/>
            <p:cNvSpPr txBox="1"/>
            <p:nvPr/>
          </p:nvSpPr>
          <p:spPr>
            <a:xfrm>
              <a:off x="10338213" y="4064424"/>
              <a:ext cx="1614235" cy="4953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defRPr sz="2300">
                  <a:solidFill>
                    <a:srgbClr val="90CCF0"/>
                  </a:solidFill>
                </a:defRPr>
              </a:lvl1pPr>
            </a:lstStyle>
            <a:p>
              <a:pPr/>
              <a:r>
                <a:t>application</a:t>
              </a:r>
            </a:p>
          </p:txBody>
        </p:sp>
      </p:grpSp>
      <p:sp>
        <p:nvSpPr>
          <p:cNvPr id="224" name="What is the…"/>
          <p:cNvSpPr txBox="1"/>
          <p:nvPr/>
        </p:nvSpPr>
        <p:spPr>
          <a:xfrm>
            <a:off x="3735024" y="6171581"/>
            <a:ext cx="17436466" cy="443865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spAutoFit/>
          </a:bodyPr>
          <a:lstStyle/>
          <a:p>
            <a:pPr algn="ctr">
              <a:lnSpc>
                <a:spcPct val="50000"/>
              </a:lnSpc>
              <a:defRPr b="1" i="1" sz="15000">
                <a:solidFill>
                  <a:srgbClr val="FFFFFF"/>
                </a:solidFill>
                <a:latin typeface="Avenir Next Regular"/>
                <a:ea typeface="Avenir Next Regular"/>
                <a:cs typeface="Avenir Next Regular"/>
                <a:sym typeface="Avenir Next Regular"/>
              </a:defRPr>
            </a:pPr>
            <a:r>
              <a:t>What is the </a:t>
            </a:r>
          </a:p>
          <a:p>
            <a:pPr algn="ctr">
              <a:lnSpc>
                <a:spcPct val="50000"/>
              </a:lnSpc>
              <a:defRPr b="1" i="1" sz="15000">
                <a:solidFill>
                  <a:srgbClr val="FFFFFF"/>
                </a:solidFill>
                <a:latin typeface="Avenir Next Regular"/>
                <a:ea typeface="Avenir Next Regular"/>
                <a:cs typeface="Avenir Next Regular"/>
                <a:sym typeface="Avenir Next Regular"/>
              </a:defRPr>
            </a:pPr>
            <a:r>
              <a:t>Inductive Method?</a:t>
            </a:r>
          </a:p>
        </p:txBody>
      </p:sp>
    </p:spTree>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advClick="1" p14:dur="2000">
        <p159:morph option="byObject"/>
      </p:transition>
    </mc:Choice>
    <mc:Fallback>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bg>
      <p:bgPr>
        <a:solidFill>
          <a:srgbClr val="185780"/>
        </a:solidFill>
      </p:bgPr>
    </p:bg>
    <p:spTree>
      <p:nvGrpSpPr>
        <p:cNvPr id="1" name=""/>
        <p:cNvGrpSpPr/>
        <p:nvPr/>
      </p:nvGrpSpPr>
      <p:grpSpPr>
        <a:xfrm>
          <a:off x="0" y="0"/>
          <a:ext cx="0" cy="0"/>
          <a:chOff x="0" y="0"/>
          <a:chExt cx="0" cy="0"/>
        </a:xfrm>
      </p:grpSpPr>
      <p:grpSp>
        <p:nvGrpSpPr>
          <p:cNvPr id="236" name="Group"/>
          <p:cNvGrpSpPr/>
          <p:nvPr/>
        </p:nvGrpSpPr>
        <p:grpSpPr>
          <a:xfrm>
            <a:off x="694418" y="138533"/>
            <a:ext cx="12329337" cy="4576660"/>
            <a:chOff x="0" y="0"/>
            <a:chExt cx="12329335" cy="4576658"/>
          </a:xfrm>
        </p:grpSpPr>
        <p:grpSp>
          <p:nvGrpSpPr>
            <p:cNvPr id="229" name="Group"/>
            <p:cNvGrpSpPr/>
            <p:nvPr/>
          </p:nvGrpSpPr>
          <p:grpSpPr>
            <a:xfrm>
              <a:off x="0" y="694719"/>
              <a:ext cx="12329336" cy="3881940"/>
              <a:chOff x="0" y="0"/>
              <a:chExt cx="12329335" cy="3881939"/>
            </a:xfrm>
          </p:grpSpPr>
          <p:sp>
            <p:nvSpPr>
              <p:cNvPr id="226" name="Shape"/>
              <p:cNvSpPr/>
              <p:nvPr/>
            </p:nvSpPr>
            <p:spPr>
              <a:xfrm>
                <a:off x="-1" y="-1"/>
                <a:ext cx="5314585" cy="388194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10696" y="21600"/>
                    </a:lnTo>
                    <a:lnTo>
                      <a:pt x="21600" y="21600"/>
                    </a:lnTo>
                    <a:lnTo>
                      <a:pt x="10962" y="117"/>
                    </a:lnTo>
                    <a:lnTo>
                      <a:pt x="0" y="0"/>
                    </a:lnTo>
                    <a:close/>
                  </a:path>
                </a:pathLst>
              </a:custGeom>
              <a:solidFill>
                <a:srgbClr val="CCCCCC">
                  <a:alpha val="20368"/>
                </a:srgbClr>
              </a:solidFill>
              <a:ln w="12700" cap="flat">
                <a:noFill/>
                <a:miter lim="400000"/>
              </a:ln>
              <a:effectLst/>
            </p:spPr>
            <p:txBody>
              <a:bodyPr wrap="square" lIns="50800" tIns="50800" rIns="50800" bIns="50800" numCol="1" anchor="ctr">
                <a:noAutofit/>
              </a:bodyPr>
              <a:lstStyle/>
              <a:p>
                <a:pPr algn="ctr">
                  <a:lnSpc>
                    <a:spcPct val="80000"/>
                  </a:lnSpc>
                  <a:spcBef>
                    <a:spcPts val="0"/>
                  </a:spcBef>
                  <a:defRPr cap="all" sz="4000">
                    <a:latin typeface="+mn-lt"/>
                    <a:ea typeface="+mn-ea"/>
                    <a:cs typeface="+mn-cs"/>
                    <a:sym typeface="DIN Condensed Bold"/>
                  </a:defRPr>
                </a:pPr>
              </a:p>
            </p:txBody>
          </p:sp>
          <p:sp>
            <p:nvSpPr>
              <p:cNvPr id="227" name="Shape"/>
              <p:cNvSpPr/>
              <p:nvPr/>
            </p:nvSpPr>
            <p:spPr>
              <a:xfrm>
                <a:off x="3507375" y="-1"/>
                <a:ext cx="5314585" cy="388194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10696" y="21600"/>
                    </a:lnTo>
                    <a:lnTo>
                      <a:pt x="21600" y="21600"/>
                    </a:lnTo>
                    <a:lnTo>
                      <a:pt x="10962" y="117"/>
                    </a:lnTo>
                    <a:lnTo>
                      <a:pt x="0" y="0"/>
                    </a:lnTo>
                    <a:close/>
                  </a:path>
                </a:pathLst>
              </a:custGeom>
              <a:solidFill>
                <a:srgbClr val="CCCCCC">
                  <a:alpha val="20000"/>
                </a:srgbClr>
              </a:solidFill>
              <a:ln w="12700" cap="flat">
                <a:noFill/>
                <a:miter lim="400000"/>
              </a:ln>
              <a:effectLst/>
            </p:spPr>
            <p:txBody>
              <a:bodyPr wrap="square" lIns="50800" tIns="50800" rIns="50800" bIns="50800" numCol="1" anchor="ctr">
                <a:noAutofit/>
              </a:bodyPr>
              <a:lstStyle/>
              <a:p>
                <a:pPr algn="ctr">
                  <a:lnSpc>
                    <a:spcPct val="80000"/>
                  </a:lnSpc>
                  <a:spcBef>
                    <a:spcPts val="0"/>
                  </a:spcBef>
                  <a:defRPr cap="all" sz="4000">
                    <a:latin typeface="+mn-lt"/>
                    <a:ea typeface="+mn-ea"/>
                    <a:cs typeface="+mn-cs"/>
                    <a:sym typeface="DIN Condensed Bold"/>
                  </a:defRPr>
                </a:pPr>
              </a:p>
            </p:txBody>
          </p:sp>
          <p:sp>
            <p:nvSpPr>
              <p:cNvPr id="228" name="Shape"/>
              <p:cNvSpPr/>
              <p:nvPr/>
            </p:nvSpPr>
            <p:spPr>
              <a:xfrm>
                <a:off x="7014751" y="-1"/>
                <a:ext cx="5314585" cy="388194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10696" y="21600"/>
                    </a:lnTo>
                    <a:lnTo>
                      <a:pt x="21600" y="21600"/>
                    </a:lnTo>
                    <a:lnTo>
                      <a:pt x="10962" y="117"/>
                    </a:lnTo>
                    <a:lnTo>
                      <a:pt x="0" y="0"/>
                    </a:lnTo>
                    <a:close/>
                  </a:path>
                </a:pathLst>
              </a:custGeom>
              <a:solidFill>
                <a:srgbClr val="CCCCCC">
                  <a:alpha val="20000"/>
                </a:srgbClr>
              </a:solidFill>
              <a:ln w="12700" cap="flat">
                <a:noFill/>
                <a:miter lim="400000"/>
              </a:ln>
              <a:effectLst/>
            </p:spPr>
            <p:txBody>
              <a:bodyPr wrap="square" lIns="50800" tIns="50800" rIns="50800" bIns="50800" numCol="1" anchor="ctr">
                <a:noAutofit/>
              </a:bodyPr>
              <a:lstStyle/>
              <a:p>
                <a:pPr algn="ctr">
                  <a:lnSpc>
                    <a:spcPct val="80000"/>
                  </a:lnSpc>
                  <a:spcBef>
                    <a:spcPts val="0"/>
                  </a:spcBef>
                  <a:defRPr cap="all" sz="4000">
                    <a:latin typeface="+mn-lt"/>
                    <a:ea typeface="+mn-ea"/>
                    <a:cs typeface="+mn-cs"/>
                    <a:sym typeface="DIN Condensed Bold"/>
                  </a:defRPr>
                </a:pPr>
              </a:p>
            </p:txBody>
          </p:sp>
        </p:grpSp>
        <p:sp>
          <p:nvSpPr>
            <p:cNvPr id="230" name="observation"/>
            <p:cNvSpPr txBox="1"/>
            <p:nvPr/>
          </p:nvSpPr>
          <p:spPr>
            <a:xfrm>
              <a:off x="3264870" y="4064424"/>
              <a:ext cx="1703617" cy="4953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defRPr sz="2300">
                  <a:solidFill>
                    <a:srgbClr val="90CCF0"/>
                  </a:solidFill>
                </a:defRPr>
              </a:lvl1pPr>
            </a:lstStyle>
            <a:p>
              <a:pPr/>
              <a:r>
                <a:t>observation</a:t>
              </a:r>
            </a:p>
          </p:txBody>
        </p:sp>
        <p:sp>
          <p:nvSpPr>
            <p:cNvPr id="231" name="TEACHING"/>
            <p:cNvSpPr txBox="1"/>
            <p:nvPr/>
          </p:nvSpPr>
          <p:spPr>
            <a:xfrm>
              <a:off x="566891" y="-1"/>
              <a:ext cx="10356114" cy="2654301"/>
            </a:xfrm>
            <a:prstGeom prst="rect">
              <a:avLst/>
            </a:prstGeom>
            <a:noFill/>
            <a:ln w="12700" cap="flat">
              <a:noFill/>
              <a:miter lim="400000"/>
            </a:ln>
            <a:effectLst>
              <a:outerShdw sx="100000" sy="100000" kx="0" ky="0" algn="b" rotWithShape="0" blurRad="50800" dist="111528" dir="2699427">
                <a:srgbClr val="000000">
                  <a:alpha val="50000"/>
                </a:srgbClr>
              </a:outerShdw>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defRPr b="1" sz="14700">
                  <a:solidFill>
                    <a:srgbClr val="90CCF0"/>
                  </a:solidFill>
                  <a:latin typeface="Avenir Next Regular"/>
                  <a:ea typeface="Avenir Next Regular"/>
                  <a:cs typeface="Avenir Next Regular"/>
                  <a:sym typeface="Avenir Next Regular"/>
                </a:defRPr>
              </a:lvl1pPr>
            </a:lstStyle>
            <a:p>
              <a:pPr/>
              <a:r>
                <a:t>TEACHING </a:t>
              </a:r>
            </a:p>
          </p:txBody>
        </p:sp>
        <p:sp>
          <p:nvSpPr>
            <p:cNvPr id="232" name="INDUCTIVE METHOD"/>
            <p:cNvSpPr txBox="1"/>
            <p:nvPr/>
          </p:nvSpPr>
          <p:spPr>
            <a:xfrm>
              <a:off x="1462380" y="2304582"/>
              <a:ext cx="10396043" cy="1524001"/>
            </a:xfrm>
            <a:prstGeom prst="rect">
              <a:avLst/>
            </a:prstGeom>
            <a:noFill/>
            <a:ln w="12700" cap="flat">
              <a:noFill/>
              <a:miter lim="400000"/>
            </a:ln>
            <a:effectLst>
              <a:outerShdw sx="100000" sy="100000" kx="0" ky="0" algn="b" rotWithShape="0" blurRad="25400" dist="78701" dir="2700000">
                <a:srgbClr val="000000">
                  <a:alpha val="50000"/>
                </a:srgbClr>
              </a:outerShdw>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defRPr sz="8200">
                  <a:solidFill>
                    <a:srgbClr val="FFFFFF"/>
                  </a:solidFill>
                  <a:latin typeface="Avenir Next Regular"/>
                  <a:ea typeface="Avenir Next Regular"/>
                  <a:cs typeface="Avenir Next Regular"/>
                  <a:sym typeface="Avenir Next Regular"/>
                </a:defRPr>
              </a:lvl1pPr>
            </a:lstStyle>
            <a:p>
              <a:pPr/>
              <a:r>
                <a:t>INDUCTIVE METHOD</a:t>
              </a:r>
            </a:p>
          </p:txBody>
        </p:sp>
        <p:sp>
          <p:nvSpPr>
            <p:cNvPr id="233" name="using the"/>
            <p:cNvSpPr txBox="1"/>
            <p:nvPr/>
          </p:nvSpPr>
          <p:spPr>
            <a:xfrm>
              <a:off x="460461" y="1735465"/>
              <a:ext cx="3706090" cy="1137920"/>
            </a:xfrm>
            <a:prstGeom prst="rect">
              <a:avLst/>
            </a:prstGeom>
            <a:noFill/>
            <a:ln w="12700" cap="flat">
              <a:noFill/>
              <a:miter lim="400000"/>
            </a:ln>
            <a:effectLst>
              <a:outerShdw sx="100000" sy="100000" kx="0" ky="0" algn="b" rotWithShape="0" blurRad="0" dist="59945" dir="2700000">
                <a:srgbClr val="000000">
                  <a:alpha val="50000"/>
                </a:srgbClr>
              </a:outerShdw>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defRPr sz="8200">
                  <a:solidFill>
                    <a:srgbClr val="CCCCCC"/>
                  </a:solidFill>
                  <a:latin typeface="Brush Script Std Medium"/>
                  <a:ea typeface="Brush Script Std Medium"/>
                  <a:cs typeface="Brush Script Std Medium"/>
                  <a:sym typeface="Brush Script Std Medium"/>
                </a:defRPr>
              </a:lvl1pPr>
            </a:lstStyle>
            <a:p>
              <a:pPr/>
              <a:r>
                <a:t>using the</a:t>
              </a:r>
            </a:p>
          </p:txBody>
        </p:sp>
        <p:sp>
          <p:nvSpPr>
            <p:cNvPr id="234" name="interpretation"/>
            <p:cNvSpPr txBox="1"/>
            <p:nvPr/>
          </p:nvSpPr>
          <p:spPr>
            <a:xfrm>
              <a:off x="6526095" y="4064424"/>
              <a:ext cx="1953655" cy="4953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defRPr sz="2300">
                  <a:solidFill>
                    <a:srgbClr val="90CCF0"/>
                  </a:solidFill>
                </a:defRPr>
              </a:lvl1pPr>
            </a:lstStyle>
            <a:p>
              <a:pPr/>
              <a:r>
                <a:t>interpretation</a:t>
              </a:r>
            </a:p>
          </p:txBody>
        </p:sp>
        <p:sp>
          <p:nvSpPr>
            <p:cNvPr id="235" name="application"/>
            <p:cNvSpPr txBox="1"/>
            <p:nvPr/>
          </p:nvSpPr>
          <p:spPr>
            <a:xfrm>
              <a:off x="10338213" y="4064424"/>
              <a:ext cx="1614235" cy="4953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defRPr sz="2300">
                  <a:solidFill>
                    <a:srgbClr val="90CCF0"/>
                  </a:solidFill>
                </a:defRPr>
              </a:lvl1pPr>
            </a:lstStyle>
            <a:p>
              <a:pPr/>
              <a:r>
                <a:t>application</a:t>
              </a:r>
            </a:p>
          </p:txBody>
        </p:sp>
      </p:grpSp>
      <p:sp>
        <p:nvSpPr>
          <p:cNvPr id="237" name="What is the…"/>
          <p:cNvSpPr txBox="1"/>
          <p:nvPr/>
        </p:nvSpPr>
        <p:spPr>
          <a:xfrm>
            <a:off x="14366755" y="818683"/>
            <a:ext cx="8197978" cy="23622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spAutoFit/>
          </a:bodyPr>
          <a:lstStyle/>
          <a:p>
            <a:pPr algn="ctr">
              <a:lnSpc>
                <a:spcPct val="50000"/>
              </a:lnSpc>
              <a:defRPr b="1" i="1" sz="7000">
                <a:solidFill>
                  <a:srgbClr val="FFFFFF"/>
                </a:solidFill>
                <a:latin typeface="Avenir Next Regular"/>
                <a:ea typeface="Avenir Next Regular"/>
                <a:cs typeface="Avenir Next Regular"/>
                <a:sym typeface="Avenir Next Regular"/>
              </a:defRPr>
            </a:pPr>
            <a:r>
              <a:t>What is the </a:t>
            </a:r>
          </a:p>
          <a:p>
            <a:pPr algn="ctr">
              <a:lnSpc>
                <a:spcPct val="50000"/>
              </a:lnSpc>
              <a:defRPr b="1" i="1" sz="7000">
                <a:solidFill>
                  <a:srgbClr val="FFFFFF"/>
                </a:solidFill>
                <a:latin typeface="Avenir Next Regular"/>
                <a:ea typeface="Avenir Next Regular"/>
                <a:cs typeface="Avenir Next Regular"/>
                <a:sym typeface="Avenir Next Regular"/>
              </a:defRPr>
            </a:pPr>
            <a:r>
              <a:t>Inductive Method?</a:t>
            </a:r>
          </a:p>
        </p:txBody>
      </p:sp>
      <p:grpSp>
        <p:nvGrpSpPr>
          <p:cNvPr id="240" name="Group"/>
          <p:cNvGrpSpPr/>
          <p:nvPr/>
        </p:nvGrpSpPr>
        <p:grpSpPr>
          <a:xfrm>
            <a:off x="2116585" y="6255141"/>
            <a:ext cx="21088950" cy="2482575"/>
            <a:chOff x="0" y="0"/>
            <a:chExt cx="21088947" cy="2482574"/>
          </a:xfrm>
        </p:grpSpPr>
        <p:sp>
          <p:nvSpPr>
            <p:cNvPr id="238" name="DEDUCTIVE METHOD"/>
            <p:cNvSpPr txBox="1"/>
            <p:nvPr/>
          </p:nvSpPr>
          <p:spPr>
            <a:xfrm>
              <a:off x="0" y="0"/>
              <a:ext cx="20150828" cy="161290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t">
              <a:spAutoFit/>
            </a:bodyPr>
            <a:lstStyle>
              <a:lvl1pPr>
                <a:lnSpc>
                  <a:spcPct val="80000"/>
                </a:lnSpc>
                <a:defRPr b="1" i="1" sz="8700">
                  <a:solidFill>
                    <a:srgbClr val="CCCCCC"/>
                  </a:solidFill>
                  <a:latin typeface="Avenir Next Regular"/>
                  <a:ea typeface="Avenir Next Regular"/>
                  <a:cs typeface="Avenir Next Regular"/>
                  <a:sym typeface="Avenir Next Regular"/>
                </a:defRPr>
              </a:lvl1pPr>
            </a:lstStyle>
            <a:p>
              <a:pPr/>
              <a:r>
                <a:t>DEDUCTIVE METHOD</a:t>
              </a:r>
            </a:p>
          </p:txBody>
        </p:sp>
        <p:sp>
          <p:nvSpPr>
            <p:cNvPr id="239" name="Begin with an idea and seek to prove it with Bible verses."/>
            <p:cNvSpPr txBox="1"/>
            <p:nvPr/>
          </p:nvSpPr>
          <p:spPr>
            <a:xfrm>
              <a:off x="670834" y="1339574"/>
              <a:ext cx="20418114" cy="11430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t">
              <a:spAutoFit/>
            </a:bodyPr>
            <a:lstStyle>
              <a:lvl1pPr>
                <a:lnSpc>
                  <a:spcPct val="70000"/>
                </a:lnSpc>
                <a:defRPr sz="6000">
                  <a:solidFill>
                    <a:srgbClr val="FFFFFF"/>
                  </a:solidFill>
                  <a:latin typeface="Avenir Next Regular"/>
                  <a:ea typeface="Avenir Next Regular"/>
                  <a:cs typeface="Avenir Next Regular"/>
                  <a:sym typeface="Avenir Next Regular"/>
                </a:defRPr>
              </a:lvl1pPr>
            </a:lstStyle>
            <a:p>
              <a:pPr/>
              <a:r>
                <a:t>Begin with an idea and seek to prove it with Bible verses.</a:t>
              </a:r>
            </a:p>
          </p:txBody>
        </p:sp>
      </p:grpSp>
      <p:grpSp>
        <p:nvGrpSpPr>
          <p:cNvPr id="243" name="Group"/>
          <p:cNvGrpSpPr/>
          <p:nvPr/>
        </p:nvGrpSpPr>
        <p:grpSpPr>
          <a:xfrm>
            <a:off x="2116585" y="9057031"/>
            <a:ext cx="21088950" cy="3541475"/>
            <a:chOff x="0" y="0"/>
            <a:chExt cx="21088947" cy="3541473"/>
          </a:xfrm>
        </p:grpSpPr>
        <p:sp>
          <p:nvSpPr>
            <p:cNvPr id="241" name="INDUCTIVE METHOD"/>
            <p:cNvSpPr txBox="1"/>
            <p:nvPr/>
          </p:nvSpPr>
          <p:spPr>
            <a:xfrm>
              <a:off x="0" y="0"/>
              <a:ext cx="20150828" cy="161290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t">
              <a:spAutoFit/>
            </a:bodyPr>
            <a:lstStyle>
              <a:lvl1pPr>
                <a:lnSpc>
                  <a:spcPct val="80000"/>
                </a:lnSpc>
                <a:defRPr b="1" i="1" sz="8700">
                  <a:solidFill>
                    <a:srgbClr val="CCCCCC"/>
                  </a:solidFill>
                  <a:latin typeface="Avenir Next Regular"/>
                  <a:ea typeface="Avenir Next Regular"/>
                  <a:cs typeface="Avenir Next Regular"/>
                  <a:sym typeface="Avenir Next Regular"/>
                </a:defRPr>
              </a:lvl1pPr>
            </a:lstStyle>
            <a:p>
              <a:pPr/>
              <a:r>
                <a:t>INDUCTIVE METHOD</a:t>
              </a:r>
            </a:p>
          </p:txBody>
        </p:sp>
        <p:sp>
          <p:nvSpPr>
            <p:cNvPr id="242" name="Begin with the Bible text and let it introduce the ideas and truths that we can learn from and respond to."/>
            <p:cNvSpPr txBox="1"/>
            <p:nvPr/>
          </p:nvSpPr>
          <p:spPr>
            <a:xfrm>
              <a:off x="670834" y="1461213"/>
              <a:ext cx="20418114" cy="208026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t">
              <a:spAutoFit/>
            </a:bodyPr>
            <a:lstStyle>
              <a:lvl1pPr>
                <a:lnSpc>
                  <a:spcPct val="90000"/>
                </a:lnSpc>
                <a:defRPr sz="6000">
                  <a:solidFill>
                    <a:srgbClr val="FFFFFF"/>
                  </a:solidFill>
                  <a:latin typeface="Avenir Next Regular"/>
                  <a:ea typeface="Avenir Next Regular"/>
                  <a:cs typeface="Avenir Next Regular"/>
                  <a:sym typeface="Avenir Next Regular"/>
                </a:defRPr>
              </a:lvl1pPr>
            </a:lstStyle>
            <a:p>
              <a:pPr/>
              <a:r>
                <a:t>Begin with the Bible text and let it introduce the ideas and truths that we can learn from and respond to.</a:t>
              </a:r>
            </a:p>
          </p:txBody>
        </p:sp>
      </p:grpSp>
      <p:sp>
        <p:nvSpPr>
          <p:cNvPr id="244" name="Compare two Methods"/>
          <p:cNvSpPr txBox="1"/>
          <p:nvPr/>
        </p:nvSpPr>
        <p:spPr>
          <a:xfrm>
            <a:off x="13954515" y="3737606"/>
            <a:ext cx="10178527" cy="13208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nSpc>
                <a:spcPct val="80000"/>
              </a:lnSpc>
              <a:defRPr sz="7000">
                <a:solidFill>
                  <a:srgbClr val="CCCCCC"/>
                </a:solidFill>
              </a:defRPr>
            </a:lvl1pPr>
          </a:lstStyle>
          <a:p>
            <a:pPr/>
            <a:r>
              <a:t>Compare two Methods</a:t>
            </a:r>
          </a:p>
        </p:txBody>
      </p:sp>
    </p:spTree>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advClick="1" p14:dur="2000">
        <p159:morph option="byObject"/>
      </p:transition>
    </mc:Choice>
    <mc:Fallback>
      <p:transitio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bg>
      <p:bgPr>
        <a:solidFill>
          <a:srgbClr val="185780"/>
        </a:solidFill>
      </p:bgPr>
    </p:bg>
    <p:spTree>
      <p:nvGrpSpPr>
        <p:cNvPr id="1" name=""/>
        <p:cNvGrpSpPr/>
        <p:nvPr/>
      </p:nvGrpSpPr>
      <p:grpSpPr>
        <a:xfrm>
          <a:off x="0" y="0"/>
          <a:ext cx="0" cy="0"/>
          <a:chOff x="0" y="0"/>
          <a:chExt cx="0" cy="0"/>
        </a:xfrm>
      </p:grpSpPr>
      <p:grpSp>
        <p:nvGrpSpPr>
          <p:cNvPr id="258" name="Group"/>
          <p:cNvGrpSpPr/>
          <p:nvPr/>
        </p:nvGrpSpPr>
        <p:grpSpPr>
          <a:xfrm>
            <a:off x="694418" y="138533"/>
            <a:ext cx="12329337" cy="4576660"/>
            <a:chOff x="0" y="0"/>
            <a:chExt cx="12329335" cy="4576658"/>
          </a:xfrm>
        </p:grpSpPr>
        <p:grpSp>
          <p:nvGrpSpPr>
            <p:cNvPr id="251" name="Group"/>
            <p:cNvGrpSpPr/>
            <p:nvPr/>
          </p:nvGrpSpPr>
          <p:grpSpPr>
            <a:xfrm>
              <a:off x="0" y="694719"/>
              <a:ext cx="12329336" cy="3881940"/>
              <a:chOff x="0" y="0"/>
              <a:chExt cx="12329335" cy="3881939"/>
            </a:xfrm>
          </p:grpSpPr>
          <p:sp>
            <p:nvSpPr>
              <p:cNvPr id="248" name="Shape"/>
              <p:cNvSpPr/>
              <p:nvPr/>
            </p:nvSpPr>
            <p:spPr>
              <a:xfrm>
                <a:off x="-1" y="-1"/>
                <a:ext cx="5314585" cy="388194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10696" y="21600"/>
                    </a:lnTo>
                    <a:lnTo>
                      <a:pt x="21600" y="21600"/>
                    </a:lnTo>
                    <a:lnTo>
                      <a:pt x="10962" y="117"/>
                    </a:lnTo>
                    <a:lnTo>
                      <a:pt x="0" y="0"/>
                    </a:lnTo>
                    <a:close/>
                  </a:path>
                </a:pathLst>
              </a:custGeom>
              <a:solidFill>
                <a:srgbClr val="CCCCCC">
                  <a:alpha val="20368"/>
                </a:srgbClr>
              </a:solidFill>
              <a:ln w="12700" cap="flat">
                <a:noFill/>
                <a:miter lim="400000"/>
              </a:ln>
              <a:effectLst/>
            </p:spPr>
            <p:txBody>
              <a:bodyPr wrap="square" lIns="50800" tIns="50800" rIns="50800" bIns="50800" numCol="1" anchor="ctr">
                <a:noAutofit/>
              </a:bodyPr>
              <a:lstStyle/>
              <a:p>
                <a:pPr algn="ctr">
                  <a:lnSpc>
                    <a:spcPct val="80000"/>
                  </a:lnSpc>
                  <a:spcBef>
                    <a:spcPts val="0"/>
                  </a:spcBef>
                  <a:defRPr cap="all" sz="4000">
                    <a:latin typeface="+mn-lt"/>
                    <a:ea typeface="+mn-ea"/>
                    <a:cs typeface="+mn-cs"/>
                    <a:sym typeface="DIN Condensed Bold"/>
                  </a:defRPr>
                </a:pPr>
              </a:p>
            </p:txBody>
          </p:sp>
          <p:sp>
            <p:nvSpPr>
              <p:cNvPr id="249" name="Shape"/>
              <p:cNvSpPr/>
              <p:nvPr/>
            </p:nvSpPr>
            <p:spPr>
              <a:xfrm>
                <a:off x="3507375" y="-1"/>
                <a:ext cx="5314585" cy="388194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10696" y="21600"/>
                    </a:lnTo>
                    <a:lnTo>
                      <a:pt x="21600" y="21600"/>
                    </a:lnTo>
                    <a:lnTo>
                      <a:pt x="10962" y="117"/>
                    </a:lnTo>
                    <a:lnTo>
                      <a:pt x="0" y="0"/>
                    </a:lnTo>
                    <a:close/>
                  </a:path>
                </a:pathLst>
              </a:custGeom>
              <a:solidFill>
                <a:srgbClr val="CCCCCC">
                  <a:alpha val="20000"/>
                </a:srgbClr>
              </a:solidFill>
              <a:ln w="12700" cap="flat">
                <a:noFill/>
                <a:miter lim="400000"/>
              </a:ln>
              <a:effectLst/>
            </p:spPr>
            <p:txBody>
              <a:bodyPr wrap="square" lIns="50800" tIns="50800" rIns="50800" bIns="50800" numCol="1" anchor="ctr">
                <a:noAutofit/>
              </a:bodyPr>
              <a:lstStyle/>
              <a:p>
                <a:pPr algn="ctr">
                  <a:lnSpc>
                    <a:spcPct val="80000"/>
                  </a:lnSpc>
                  <a:spcBef>
                    <a:spcPts val="0"/>
                  </a:spcBef>
                  <a:defRPr cap="all" sz="4000">
                    <a:latin typeface="+mn-lt"/>
                    <a:ea typeface="+mn-ea"/>
                    <a:cs typeface="+mn-cs"/>
                    <a:sym typeface="DIN Condensed Bold"/>
                  </a:defRPr>
                </a:pPr>
              </a:p>
            </p:txBody>
          </p:sp>
          <p:sp>
            <p:nvSpPr>
              <p:cNvPr id="250" name="Shape"/>
              <p:cNvSpPr/>
              <p:nvPr/>
            </p:nvSpPr>
            <p:spPr>
              <a:xfrm>
                <a:off x="7014751" y="-1"/>
                <a:ext cx="5314585" cy="388194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10696" y="21600"/>
                    </a:lnTo>
                    <a:lnTo>
                      <a:pt x="21600" y="21600"/>
                    </a:lnTo>
                    <a:lnTo>
                      <a:pt x="10962" y="117"/>
                    </a:lnTo>
                    <a:lnTo>
                      <a:pt x="0" y="0"/>
                    </a:lnTo>
                    <a:close/>
                  </a:path>
                </a:pathLst>
              </a:custGeom>
              <a:solidFill>
                <a:srgbClr val="CCCCCC">
                  <a:alpha val="20000"/>
                </a:srgbClr>
              </a:solidFill>
              <a:ln w="12700" cap="flat">
                <a:noFill/>
                <a:miter lim="400000"/>
              </a:ln>
              <a:effectLst/>
            </p:spPr>
            <p:txBody>
              <a:bodyPr wrap="square" lIns="50800" tIns="50800" rIns="50800" bIns="50800" numCol="1" anchor="ctr">
                <a:noAutofit/>
              </a:bodyPr>
              <a:lstStyle/>
              <a:p>
                <a:pPr algn="ctr">
                  <a:lnSpc>
                    <a:spcPct val="80000"/>
                  </a:lnSpc>
                  <a:spcBef>
                    <a:spcPts val="0"/>
                  </a:spcBef>
                  <a:defRPr cap="all" sz="4000">
                    <a:latin typeface="+mn-lt"/>
                    <a:ea typeface="+mn-ea"/>
                    <a:cs typeface="+mn-cs"/>
                    <a:sym typeface="DIN Condensed Bold"/>
                  </a:defRPr>
                </a:pPr>
              </a:p>
            </p:txBody>
          </p:sp>
        </p:grpSp>
        <p:sp>
          <p:nvSpPr>
            <p:cNvPr id="252" name="observation"/>
            <p:cNvSpPr txBox="1"/>
            <p:nvPr/>
          </p:nvSpPr>
          <p:spPr>
            <a:xfrm>
              <a:off x="3264870" y="4064424"/>
              <a:ext cx="1703617" cy="4953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defRPr sz="2300">
                  <a:solidFill>
                    <a:srgbClr val="90CCF0"/>
                  </a:solidFill>
                </a:defRPr>
              </a:lvl1pPr>
            </a:lstStyle>
            <a:p>
              <a:pPr/>
              <a:r>
                <a:t>observation</a:t>
              </a:r>
            </a:p>
          </p:txBody>
        </p:sp>
        <p:sp>
          <p:nvSpPr>
            <p:cNvPr id="253" name="TEACHING"/>
            <p:cNvSpPr txBox="1"/>
            <p:nvPr/>
          </p:nvSpPr>
          <p:spPr>
            <a:xfrm>
              <a:off x="566891" y="-1"/>
              <a:ext cx="10356114" cy="2654301"/>
            </a:xfrm>
            <a:prstGeom prst="rect">
              <a:avLst/>
            </a:prstGeom>
            <a:noFill/>
            <a:ln w="12700" cap="flat">
              <a:noFill/>
              <a:miter lim="400000"/>
            </a:ln>
            <a:effectLst>
              <a:outerShdw sx="100000" sy="100000" kx="0" ky="0" algn="b" rotWithShape="0" blurRad="50800" dist="111528" dir="2699427">
                <a:srgbClr val="000000">
                  <a:alpha val="50000"/>
                </a:srgbClr>
              </a:outerShdw>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defRPr b="1" sz="14700">
                  <a:solidFill>
                    <a:srgbClr val="90CCF0"/>
                  </a:solidFill>
                  <a:latin typeface="Avenir Next Regular"/>
                  <a:ea typeface="Avenir Next Regular"/>
                  <a:cs typeface="Avenir Next Regular"/>
                  <a:sym typeface="Avenir Next Regular"/>
                </a:defRPr>
              </a:lvl1pPr>
            </a:lstStyle>
            <a:p>
              <a:pPr/>
              <a:r>
                <a:t>TEACHING </a:t>
              </a:r>
            </a:p>
          </p:txBody>
        </p:sp>
        <p:sp>
          <p:nvSpPr>
            <p:cNvPr id="254" name="INDUCTIVE METHOD"/>
            <p:cNvSpPr txBox="1"/>
            <p:nvPr/>
          </p:nvSpPr>
          <p:spPr>
            <a:xfrm>
              <a:off x="1462380" y="2304582"/>
              <a:ext cx="10396043" cy="1524001"/>
            </a:xfrm>
            <a:prstGeom prst="rect">
              <a:avLst/>
            </a:prstGeom>
            <a:noFill/>
            <a:ln w="12700" cap="flat">
              <a:noFill/>
              <a:miter lim="400000"/>
            </a:ln>
            <a:effectLst>
              <a:outerShdw sx="100000" sy="100000" kx="0" ky="0" algn="b" rotWithShape="0" blurRad="25400" dist="78701" dir="2700000">
                <a:srgbClr val="000000">
                  <a:alpha val="50000"/>
                </a:srgbClr>
              </a:outerShdw>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defRPr sz="8200">
                  <a:solidFill>
                    <a:srgbClr val="FFFFFF"/>
                  </a:solidFill>
                  <a:latin typeface="Avenir Next Regular"/>
                  <a:ea typeface="Avenir Next Regular"/>
                  <a:cs typeface="Avenir Next Regular"/>
                  <a:sym typeface="Avenir Next Regular"/>
                </a:defRPr>
              </a:lvl1pPr>
            </a:lstStyle>
            <a:p>
              <a:pPr/>
              <a:r>
                <a:t>INDUCTIVE METHOD</a:t>
              </a:r>
            </a:p>
          </p:txBody>
        </p:sp>
        <p:sp>
          <p:nvSpPr>
            <p:cNvPr id="255" name="using the"/>
            <p:cNvSpPr txBox="1"/>
            <p:nvPr/>
          </p:nvSpPr>
          <p:spPr>
            <a:xfrm>
              <a:off x="460461" y="1735465"/>
              <a:ext cx="3706090" cy="1137920"/>
            </a:xfrm>
            <a:prstGeom prst="rect">
              <a:avLst/>
            </a:prstGeom>
            <a:noFill/>
            <a:ln w="12700" cap="flat">
              <a:noFill/>
              <a:miter lim="400000"/>
            </a:ln>
            <a:effectLst>
              <a:outerShdw sx="100000" sy="100000" kx="0" ky="0" algn="b" rotWithShape="0" blurRad="0" dist="59945" dir="2700000">
                <a:srgbClr val="000000">
                  <a:alpha val="50000"/>
                </a:srgbClr>
              </a:outerShdw>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defRPr sz="8200">
                  <a:solidFill>
                    <a:srgbClr val="CCCCCC"/>
                  </a:solidFill>
                  <a:latin typeface="Brush Script Std Medium"/>
                  <a:ea typeface="Brush Script Std Medium"/>
                  <a:cs typeface="Brush Script Std Medium"/>
                  <a:sym typeface="Brush Script Std Medium"/>
                </a:defRPr>
              </a:lvl1pPr>
            </a:lstStyle>
            <a:p>
              <a:pPr/>
              <a:r>
                <a:t>using the</a:t>
              </a:r>
            </a:p>
          </p:txBody>
        </p:sp>
        <p:sp>
          <p:nvSpPr>
            <p:cNvPr id="256" name="interpretation"/>
            <p:cNvSpPr txBox="1"/>
            <p:nvPr/>
          </p:nvSpPr>
          <p:spPr>
            <a:xfrm>
              <a:off x="6526095" y="4064424"/>
              <a:ext cx="1953655" cy="4953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defRPr sz="2300">
                  <a:solidFill>
                    <a:srgbClr val="90CCF0"/>
                  </a:solidFill>
                </a:defRPr>
              </a:lvl1pPr>
            </a:lstStyle>
            <a:p>
              <a:pPr/>
              <a:r>
                <a:t>interpretation</a:t>
              </a:r>
            </a:p>
          </p:txBody>
        </p:sp>
        <p:sp>
          <p:nvSpPr>
            <p:cNvPr id="257" name="application"/>
            <p:cNvSpPr txBox="1"/>
            <p:nvPr/>
          </p:nvSpPr>
          <p:spPr>
            <a:xfrm>
              <a:off x="10338213" y="4064424"/>
              <a:ext cx="1614235" cy="4953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defRPr sz="2300">
                  <a:solidFill>
                    <a:srgbClr val="90CCF0"/>
                  </a:solidFill>
                </a:defRPr>
              </a:lvl1pPr>
            </a:lstStyle>
            <a:p>
              <a:pPr/>
              <a:r>
                <a:t>application</a:t>
              </a:r>
            </a:p>
          </p:txBody>
        </p:sp>
      </p:grpSp>
      <p:sp>
        <p:nvSpPr>
          <p:cNvPr id="259" name="What is the…"/>
          <p:cNvSpPr txBox="1"/>
          <p:nvPr/>
        </p:nvSpPr>
        <p:spPr>
          <a:xfrm>
            <a:off x="14339433" y="2703950"/>
            <a:ext cx="8197978" cy="23622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spAutoFit/>
          </a:bodyPr>
          <a:lstStyle/>
          <a:p>
            <a:pPr algn="ctr">
              <a:lnSpc>
                <a:spcPct val="50000"/>
              </a:lnSpc>
              <a:defRPr b="1" i="1" sz="7000">
                <a:solidFill>
                  <a:srgbClr val="FFFFFF"/>
                </a:solidFill>
                <a:latin typeface="Avenir Next Regular"/>
                <a:ea typeface="Avenir Next Regular"/>
                <a:cs typeface="Avenir Next Regular"/>
                <a:sym typeface="Avenir Next Regular"/>
              </a:defRPr>
            </a:pPr>
            <a:r>
              <a:t>What is the </a:t>
            </a:r>
          </a:p>
          <a:p>
            <a:pPr algn="ctr">
              <a:lnSpc>
                <a:spcPct val="50000"/>
              </a:lnSpc>
              <a:defRPr b="1" i="1" sz="7000">
                <a:solidFill>
                  <a:srgbClr val="FFFFFF"/>
                </a:solidFill>
                <a:latin typeface="Avenir Next Regular"/>
                <a:ea typeface="Avenir Next Regular"/>
                <a:cs typeface="Avenir Next Regular"/>
                <a:sym typeface="Avenir Next Regular"/>
              </a:defRPr>
            </a:pPr>
            <a:r>
              <a:t>Inductive Method?</a:t>
            </a:r>
          </a:p>
        </p:txBody>
      </p:sp>
      <p:sp>
        <p:nvSpPr>
          <p:cNvPr id="260" name="An approach to OBSERVING and INTERPRETING the details of a Bible passage for the purpose of  making personal APPLICATION"/>
          <p:cNvSpPr txBox="1"/>
          <p:nvPr/>
        </p:nvSpPr>
        <p:spPr>
          <a:xfrm>
            <a:off x="2116586" y="7148045"/>
            <a:ext cx="20150828" cy="524002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gn="ctr">
              <a:lnSpc>
                <a:spcPct val="80000"/>
              </a:lnSpc>
              <a:defRPr b="1" i="1" sz="8700">
                <a:solidFill>
                  <a:srgbClr val="CCCCCC"/>
                </a:solidFill>
                <a:latin typeface="Avenir Next Regular"/>
                <a:ea typeface="Avenir Next Regular"/>
                <a:cs typeface="Avenir Next Regular"/>
                <a:sym typeface="Avenir Next Regular"/>
              </a:defRPr>
            </a:lvl1pPr>
          </a:lstStyle>
          <a:p>
            <a:pPr/>
            <a:r>
              <a:t>An approach to OBSERVING and INTERPRETING the details of a Bible passage for the purpose of  making personal APPLICATION</a:t>
            </a:r>
          </a:p>
        </p:txBody>
      </p:sp>
    </p:spTree>
  </p:cSld>
  <p:clrMapOvr>
    <a:masterClrMapping/>
  </p:clrMapOvr>
  <mc:AlternateContent xmlns:mc="http://schemas.openxmlformats.org/markup-compatibility/2006">
    <mc:Choice xmlns:p14="http://schemas.microsoft.com/office/powerpoint/2010/main" Requires="p14">
      <p:transition spd="slow" advClick="1" p14:dur="1500">
        <p:fade/>
      </p:transition>
    </mc:Choice>
    <mc:Fallback>
      <p:transitio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bg>
      <p:bgPr>
        <a:solidFill>
          <a:srgbClr val="185780"/>
        </a:solidFill>
      </p:bgPr>
    </p:bg>
    <p:spTree>
      <p:nvGrpSpPr>
        <p:cNvPr id="1" name=""/>
        <p:cNvGrpSpPr/>
        <p:nvPr/>
      </p:nvGrpSpPr>
      <p:grpSpPr>
        <a:xfrm>
          <a:off x="0" y="0"/>
          <a:ext cx="0" cy="0"/>
          <a:chOff x="0" y="0"/>
          <a:chExt cx="0" cy="0"/>
        </a:xfrm>
      </p:grpSpPr>
      <p:grpSp>
        <p:nvGrpSpPr>
          <p:cNvPr id="274" name="Group"/>
          <p:cNvGrpSpPr/>
          <p:nvPr/>
        </p:nvGrpSpPr>
        <p:grpSpPr>
          <a:xfrm>
            <a:off x="694418" y="138533"/>
            <a:ext cx="12329337" cy="4576660"/>
            <a:chOff x="0" y="0"/>
            <a:chExt cx="12329335" cy="4576658"/>
          </a:xfrm>
        </p:grpSpPr>
        <p:grpSp>
          <p:nvGrpSpPr>
            <p:cNvPr id="267" name="Group"/>
            <p:cNvGrpSpPr/>
            <p:nvPr/>
          </p:nvGrpSpPr>
          <p:grpSpPr>
            <a:xfrm>
              <a:off x="0" y="694719"/>
              <a:ext cx="12329336" cy="3881940"/>
              <a:chOff x="0" y="0"/>
              <a:chExt cx="12329335" cy="3881939"/>
            </a:xfrm>
          </p:grpSpPr>
          <p:sp>
            <p:nvSpPr>
              <p:cNvPr id="264" name="Shape"/>
              <p:cNvSpPr/>
              <p:nvPr/>
            </p:nvSpPr>
            <p:spPr>
              <a:xfrm>
                <a:off x="-1" y="-1"/>
                <a:ext cx="5314585" cy="388194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10696" y="21600"/>
                    </a:lnTo>
                    <a:lnTo>
                      <a:pt x="21600" y="21600"/>
                    </a:lnTo>
                    <a:lnTo>
                      <a:pt x="10962" y="117"/>
                    </a:lnTo>
                    <a:lnTo>
                      <a:pt x="0" y="0"/>
                    </a:lnTo>
                    <a:close/>
                  </a:path>
                </a:pathLst>
              </a:custGeom>
              <a:solidFill>
                <a:srgbClr val="CCCCCC">
                  <a:alpha val="20368"/>
                </a:srgbClr>
              </a:solidFill>
              <a:ln w="12700" cap="flat">
                <a:noFill/>
                <a:miter lim="400000"/>
              </a:ln>
              <a:effectLst/>
            </p:spPr>
            <p:txBody>
              <a:bodyPr wrap="square" lIns="50800" tIns="50800" rIns="50800" bIns="50800" numCol="1" anchor="ctr">
                <a:noAutofit/>
              </a:bodyPr>
              <a:lstStyle/>
              <a:p>
                <a:pPr algn="ctr">
                  <a:lnSpc>
                    <a:spcPct val="80000"/>
                  </a:lnSpc>
                  <a:spcBef>
                    <a:spcPts val="0"/>
                  </a:spcBef>
                  <a:defRPr cap="all" sz="4000">
                    <a:latin typeface="+mn-lt"/>
                    <a:ea typeface="+mn-ea"/>
                    <a:cs typeface="+mn-cs"/>
                    <a:sym typeface="DIN Condensed Bold"/>
                  </a:defRPr>
                </a:pPr>
              </a:p>
            </p:txBody>
          </p:sp>
          <p:sp>
            <p:nvSpPr>
              <p:cNvPr id="265" name="Shape"/>
              <p:cNvSpPr/>
              <p:nvPr/>
            </p:nvSpPr>
            <p:spPr>
              <a:xfrm>
                <a:off x="3507375" y="-1"/>
                <a:ext cx="5314585" cy="388194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10696" y="21600"/>
                    </a:lnTo>
                    <a:lnTo>
                      <a:pt x="21600" y="21600"/>
                    </a:lnTo>
                    <a:lnTo>
                      <a:pt x="10962" y="117"/>
                    </a:lnTo>
                    <a:lnTo>
                      <a:pt x="0" y="0"/>
                    </a:lnTo>
                    <a:close/>
                  </a:path>
                </a:pathLst>
              </a:custGeom>
              <a:solidFill>
                <a:srgbClr val="CCCCCC">
                  <a:alpha val="20000"/>
                </a:srgbClr>
              </a:solidFill>
              <a:ln w="12700" cap="flat">
                <a:noFill/>
                <a:miter lim="400000"/>
              </a:ln>
              <a:effectLst/>
            </p:spPr>
            <p:txBody>
              <a:bodyPr wrap="square" lIns="50800" tIns="50800" rIns="50800" bIns="50800" numCol="1" anchor="ctr">
                <a:noAutofit/>
              </a:bodyPr>
              <a:lstStyle/>
              <a:p>
                <a:pPr algn="ctr">
                  <a:lnSpc>
                    <a:spcPct val="80000"/>
                  </a:lnSpc>
                  <a:spcBef>
                    <a:spcPts val="0"/>
                  </a:spcBef>
                  <a:defRPr cap="all" sz="4000">
                    <a:latin typeface="+mn-lt"/>
                    <a:ea typeface="+mn-ea"/>
                    <a:cs typeface="+mn-cs"/>
                    <a:sym typeface="DIN Condensed Bold"/>
                  </a:defRPr>
                </a:pPr>
              </a:p>
            </p:txBody>
          </p:sp>
          <p:sp>
            <p:nvSpPr>
              <p:cNvPr id="266" name="Shape"/>
              <p:cNvSpPr/>
              <p:nvPr/>
            </p:nvSpPr>
            <p:spPr>
              <a:xfrm>
                <a:off x="7014751" y="-1"/>
                <a:ext cx="5314585" cy="388194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10696" y="21600"/>
                    </a:lnTo>
                    <a:lnTo>
                      <a:pt x="21600" y="21600"/>
                    </a:lnTo>
                    <a:lnTo>
                      <a:pt x="10962" y="117"/>
                    </a:lnTo>
                    <a:lnTo>
                      <a:pt x="0" y="0"/>
                    </a:lnTo>
                    <a:close/>
                  </a:path>
                </a:pathLst>
              </a:custGeom>
              <a:solidFill>
                <a:srgbClr val="CCCCCC">
                  <a:alpha val="20000"/>
                </a:srgbClr>
              </a:solidFill>
              <a:ln w="12700" cap="flat">
                <a:noFill/>
                <a:miter lim="400000"/>
              </a:ln>
              <a:effectLst/>
            </p:spPr>
            <p:txBody>
              <a:bodyPr wrap="square" lIns="50800" tIns="50800" rIns="50800" bIns="50800" numCol="1" anchor="ctr">
                <a:noAutofit/>
              </a:bodyPr>
              <a:lstStyle/>
              <a:p>
                <a:pPr algn="ctr">
                  <a:lnSpc>
                    <a:spcPct val="80000"/>
                  </a:lnSpc>
                  <a:spcBef>
                    <a:spcPts val="0"/>
                  </a:spcBef>
                  <a:defRPr cap="all" sz="4000">
                    <a:latin typeface="+mn-lt"/>
                    <a:ea typeface="+mn-ea"/>
                    <a:cs typeface="+mn-cs"/>
                    <a:sym typeface="DIN Condensed Bold"/>
                  </a:defRPr>
                </a:pPr>
              </a:p>
            </p:txBody>
          </p:sp>
        </p:grpSp>
        <p:sp>
          <p:nvSpPr>
            <p:cNvPr id="268" name="observation"/>
            <p:cNvSpPr txBox="1"/>
            <p:nvPr/>
          </p:nvSpPr>
          <p:spPr>
            <a:xfrm>
              <a:off x="3264870" y="4064424"/>
              <a:ext cx="1703617" cy="4953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defRPr sz="2300">
                  <a:solidFill>
                    <a:srgbClr val="90CCF0"/>
                  </a:solidFill>
                </a:defRPr>
              </a:lvl1pPr>
            </a:lstStyle>
            <a:p>
              <a:pPr/>
              <a:r>
                <a:t>observation</a:t>
              </a:r>
            </a:p>
          </p:txBody>
        </p:sp>
        <p:sp>
          <p:nvSpPr>
            <p:cNvPr id="269" name="TEACHING"/>
            <p:cNvSpPr txBox="1"/>
            <p:nvPr/>
          </p:nvSpPr>
          <p:spPr>
            <a:xfrm>
              <a:off x="566891" y="-1"/>
              <a:ext cx="10356114" cy="2654301"/>
            </a:xfrm>
            <a:prstGeom prst="rect">
              <a:avLst/>
            </a:prstGeom>
            <a:noFill/>
            <a:ln w="12700" cap="flat">
              <a:noFill/>
              <a:miter lim="400000"/>
            </a:ln>
            <a:effectLst>
              <a:outerShdw sx="100000" sy="100000" kx="0" ky="0" algn="b" rotWithShape="0" blurRad="50800" dist="111528" dir="2699427">
                <a:srgbClr val="000000">
                  <a:alpha val="50000"/>
                </a:srgbClr>
              </a:outerShdw>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defRPr b="1" sz="14700">
                  <a:solidFill>
                    <a:srgbClr val="90CCF0"/>
                  </a:solidFill>
                  <a:latin typeface="Avenir Next Regular"/>
                  <a:ea typeface="Avenir Next Regular"/>
                  <a:cs typeface="Avenir Next Regular"/>
                  <a:sym typeface="Avenir Next Regular"/>
                </a:defRPr>
              </a:lvl1pPr>
            </a:lstStyle>
            <a:p>
              <a:pPr/>
              <a:r>
                <a:t>TEACHING </a:t>
              </a:r>
            </a:p>
          </p:txBody>
        </p:sp>
        <p:sp>
          <p:nvSpPr>
            <p:cNvPr id="270" name="INDUCTIVE METHOD"/>
            <p:cNvSpPr txBox="1"/>
            <p:nvPr/>
          </p:nvSpPr>
          <p:spPr>
            <a:xfrm>
              <a:off x="1462380" y="2304582"/>
              <a:ext cx="10396043" cy="1524001"/>
            </a:xfrm>
            <a:prstGeom prst="rect">
              <a:avLst/>
            </a:prstGeom>
            <a:noFill/>
            <a:ln w="12700" cap="flat">
              <a:noFill/>
              <a:miter lim="400000"/>
            </a:ln>
            <a:effectLst>
              <a:outerShdw sx="100000" sy="100000" kx="0" ky="0" algn="b" rotWithShape="0" blurRad="25400" dist="78701" dir="2700000">
                <a:srgbClr val="000000">
                  <a:alpha val="50000"/>
                </a:srgbClr>
              </a:outerShdw>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defRPr sz="8200">
                  <a:solidFill>
                    <a:srgbClr val="FFFFFF"/>
                  </a:solidFill>
                  <a:latin typeface="Avenir Next Regular"/>
                  <a:ea typeface="Avenir Next Regular"/>
                  <a:cs typeface="Avenir Next Regular"/>
                  <a:sym typeface="Avenir Next Regular"/>
                </a:defRPr>
              </a:lvl1pPr>
            </a:lstStyle>
            <a:p>
              <a:pPr/>
              <a:r>
                <a:t>INDUCTIVE METHOD</a:t>
              </a:r>
            </a:p>
          </p:txBody>
        </p:sp>
        <p:sp>
          <p:nvSpPr>
            <p:cNvPr id="271" name="using the"/>
            <p:cNvSpPr txBox="1"/>
            <p:nvPr/>
          </p:nvSpPr>
          <p:spPr>
            <a:xfrm>
              <a:off x="460461" y="1735465"/>
              <a:ext cx="3706090" cy="1137920"/>
            </a:xfrm>
            <a:prstGeom prst="rect">
              <a:avLst/>
            </a:prstGeom>
            <a:noFill/>
            <a:ln w="12700" cap="flat">
              <a:noFill/>
              <a:miter lim="400000"/>
            </a:ln>
            <a:effectLst>
              <a:outerShdw sx="100000" sy="100000" kx="0" ky="0" algn="b" rotWithShape="0" blurRad="0" dist="59945" dir="2700000">
                <a:srgbClr val="000000">
                  <a:alpha val="50000"/>
                </a:srgbClr>
              </a:outerShdw>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defRPr sz="8200">
                  <a:solidFill>
                    <a:srgbClr val="CCCCCC"/>
                  </a:solidFill>
                  <a:latin typeface="Brush Script Std Medium"/>
                  <a:ea typeface="Brush Script Std Medium"/>
                  <a:cs typeface="Brush Script Std Medium"/>
                  <a:sym typeface="Brush Script Std Medium"/>
                </a:defRPr>
              </a:lvl1pPr>
            </a:lstStyle>
            <a:p>
              <a:pPr/>
              <a:r>
                <a:t>using the</a:t>
              </a:r>
            </a:p>
          </p:txBody>
        </p:sp>
        <p:sp>
          <p:nvSpPr>
            <p:cNvPr id="272" name="interpretation"/>
            <p:cNvSpPr txBox="1"/>
            <p:nvPr/>
          </p:nvSpPr>
          <p:spPr>
            <a:xfrm>
              <a:off x="6526095" y="4064424"/>
              <a:ext cx="1953655" cy="4953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defRPr sz="2300">
                  <a:solidFill>
                    <a:srgbClr val="90CCF0"/>
                  </a:solidFill>
                </a:defRPr>
              </a:lvl1pPr>
            </a:lstStyle>
            <a:p>
              <a:pPr/>
              <a:r>
                <a:t>interpretation</a:t>
              </a:r>
            </a:p>
          </p:txBody>
        </p:sp>
        <p:sp>
          <p:nvSpPr>
            <p:cNvPr id="273" name="application"/>
            <p:cNvSpPr txBox="1"/>
            <p:nvPr/>
          </p:nvSpPr>
          <p:spPr>
            <a:xfrm>
              <a:off x="10338213" y="4064424"/>
              <a:ext cx="1614235" cy="4953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defRPr sz="2300">
                  <a:solidFill>
                    <a:srgbClr val="90CCF0"/>
                  </a:solidFill>
                </a:defRPr>
              </a:lvl1pPr>
            </a:lstStyle>
            <a:p>
              <a:pPr/>
              <a:r>
                <a:t>application</a:t>
              </a:r>
            </a:p>
          </p:txBody>
        </p:sp>
      </p:grpSp>
      <p:sp>
        <p:nvSpPr>
          <p:cNvPr id="275" name="What is the…"/>
          <p:cNvSpPr txBox="1"/>
          <p:nvPr/>
        </p:nvSpPr>
        <p:spPr>
          <a:xfrm>
            <a:off x="14339433" y="2703950"/>
            <a:ext cx="8197978" cy="23622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spAutoFit/>
          </a:bodyPr>
          <a:lstStyle/>
          <a:p>
            <a:pPr algn="ctr">
              <a:lnSpc>
                <a:spcPct val="50000"/>
              </a:lnSpc>
              <a:defRPr b="1" i="1" sz="7000">
                <a:solidFill>
                  <a:srgbClr val="FFFFFF"/>
                </a:solidFill>
                <a:latin typeface="Avenir Next Regular"/>
                <a:ea typeface="Avenir Next Regular"/>
                <a:cs typeface="Avenir Next Regular"/>
                <a:sym typeface="Avenir Next Regular"/>
              </a:defRPr>
            </a:pPr>
            <a:r>
              <a:t>What is the </a:t>
            </a:r>
          </a:p>
          <a:p>
            <a:pPr algn="ctr">
              <a:lnSpc>
                <a:spcPct val="50000"/>
              </a:lnSpc>
              <a:defRPr b="1" i="1" sz="7000">
                <a:solidFill>
                  <a:srgbClr val="FFFFFF"/>
                </a:solidFill>
                <a:latin typeface="Avenir Next Regular"/>
                <a:ea typeface="Avenir Next Regular"/>
                <a:cs typeface="Avenir Next Regular"/>
                <a:sym typeface="Avenir Next Regular"/>
              </a:defRPr>
            </a:pPr>
            <a:r>
              <a:t>Inductive Method?</a:t>
            </a:r>
          </a:p>
        </p:txBody>
      </p:sp>
      <p:sp>
        <p:nvSpPr>
          <p:cNvPr id="276" name="3 Basic Steps:"/>
          <p:cNvSpPr txBox="1"/>
          <p:nvPr/>
        </p:nvSpPr>
        <p:spPr>
          <a:xfrm>
            <a:off x="2536306" y="6382673"/>
            <a:ext cx="7994280" cy="16129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nSpc>
                <a:spcPct val="80000"/>
              </a:lnSpc>
              <a:defRPr b="1" i="1" sz="8700">
                <a:solidFill>
                  <a:srgbClr val="CCCCCC"/>
                </a:solidFill>
                <a:latin typeface="Avenir Next Regular"/>
                <a:ea typeface="Avenir Next Regular"/>
                <a:cs typeface="Avenir Next Regular"/>
                <a:sym typeface="Avenir Next Regular"/>
              </a:defRPr>
            </a:lvl1pPr>
          </a:lstStyle>
          <a:p>
            <a:pPr/>
            <a:r>
              <a:t>3 Basic Steps:</a:t>
            </a:r>
          </a:p>
        </p:txBody>
      </p:sp>
      <p:sp>
        <p:nvSpPr>
          <p:cNvPr id="277" name="• Observation"/>
          <p:cNvSpPr txBox="1"/>
          <p:nvPr/>
        </p:nvSpPr>
        <p:spPr>
          <a:xfrm>
            <a:off x="4197277" y="7771798"/>
            <a:ext cx="7994281" cy="16129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nSpc>
                <a:spcPct val="80000"/>
              </a:lnSpc>
              <a:defRPr b="1" i="1" sz="8700">
                <a:solidFill>
                  <a:srgbClr val="90CCF0"/>
                </a:solidFill>
                <a:latin typeface="Avenir Next Regular"/>
                <a:ea typeface="Avenir Next Regular"/>
                <a:cs typeface="Avenir Next Regular"/>
                <a:sym typeface="Avenir Next Regular"/>
              </a:defRPr>
            </a:lvl1pPr>
          </a:lstStyle>
          <a:p>
            <a:pPr/>
            <a:r>
              <a:t>• Observation</a:t>
            </a:r>
          </a:p>
        </p:txBody>
      </p:sp>
      <p:sp>
        <p:nvSpPr>
          <p:cNvPr id="278" name="• Interpretation"/>
          <p:cNvSpPr txBox="1"/>
          <p:nvPr/>
        </p:nvSpPr>
        <p:spPr>
          <a:xfrm>
            <a:off x="4197277" y="9216128"/>
            <a:ext cx="9236756" cy="16129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nSpc>
                <a:spcPct val="80000"/>
              </a:lnSpc>
              <a:defRPr b="1" i="1" sz="8700">
                <a:solidFill>
                  <a:srgbClr val="90CCF0"/>
                </a:solidFill>
                <a:latin typeface="Avenir Next Regular"/>
                <a:ea typeface="Avenir Next Regular"/>
                <a:cs typeface="Avenir Next Regular"/>
                <a:sym typeface="Avenir Next Regular"/>
              </a:defRPr>
            </a:lvl1pPr>
          </a:lstStyle>
          <a:p>
            <a:pPr/>
            <a:r>
              <a:t>• Interpretation</a:t>
            </a:r>
          </a:p>
        </p:txBody>
      </p:sp>
      <p:sp>
        <p:nvSpPr>
          <p:cNvPr id="279" name="• Application"/>
          <p:cNvSpPr txBox="1"/>
          <p:nvPr/>
        </p:nvSpPr>
        <p:spPr>
          <a:xfrm>
            <a:off x="4197277" y="10660460"/>
            <a:ext cx="7994281" cy="16129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nSpc>
                <a:spcPct val="80000"/>
              </a:lnSpc>
              <a:defRPr b="1" i="1" sz="8700">
                <a:solidFill>
                  <a:srgbClr val="90CCF0"/>
                </a:solidFill>
                <a:latin typeface="Avenir Next Regular"/>
                <a:ea typeface="Avenir Next Regular"/>
                <a:cs typeface="Avenir Next Regular"/>
                <a:sym typeface="Avenir Next Regular"/>
              </a:defRPr>
            </a:lvl1pPr>
          </a:lstStyle>
          <a:p>
            <a:pPr/>
            <a:r>
              <a:t>• Application</a:t>
            </a:r>
          </a:p>
        </p:txBody>
      </p:sp>
      <p:sp>
        <p:nvSpPr>
          <p:cNvPr id="280" name="What does it say?"/>
          <p:cNvSpPr txBox="1"/>
          <p:nvPr/>
        </p:nvSpPr>
        <p:spPr>
          <a:xfrm>
            <a:off x="14033642" y="8025798"/>
            <a:ext cx="7994281" cy="11049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nSpc>
                <a:spcPct val="80000"/>
              </a:lnSpc>
              <a:defRPr b="1" i="1" sz="5800">
                <a:solidFill>
                  <a:srgbClr val="90CCF0"/>
                </a:solidFill>
                <a:latin typeface="Avenir Next Regular"/>
                <a:ea typeface="Avenir Next Regular"/>
                <a:cs typeface="Avenir Next Regular"/>
                <a:sym typeface="Avenir Next Regular"/>
              </a:defRPr>
            </a:lvl1pPr>
          </a:lstStyle>
          <a:p>
            <a:pPr/>
            <a:r>
              <a:t>What does it say?</a:t>
            </a:r>
          </a:p>
        </p:txBody>
      </p:sp>
      <p:sp>
        <p:nvSpPr>
          <p:cNvPr id="281" name="What does it mean?"/>
          <p:cNvSpPr txBox="1"/>
          <p:nvPr/>
        </p:nvSpPr>
        <p:spPr>
          <a:xfrm>
            <a:off x="14033642" y="9470128"/>
            <a:ext cx="7994281" cy="11049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nSpc>
                <a:spcPct val="80000"/>
              </a:lnSpc>
              <a:defRPr b="1" i="1" sz="5800">
                <a:solidFill>
                  <a:srgbClr val="90CCF0"/>
                </a:solidFill>
                <a:latin typeface="Avenir Next Regular"/>
                <a:ea typeface="Avenir Next Regular"/>
                <a:cs typeface="Avenir Next Regular"/>
                <a:sym typeface="Avenir Next Regular"/>
              </a:defRPr>
            </a:lvl1pPr>
          </a:lstStyle>
          <a:p>
            <a:pPr/>
            <a:r>
              <a:t>What does it mean?</a:t>
            </a:r>
          </a:p>
        </p:txBody>
      </p:sp>
      <p:sp>
        <p:nvSpPr>
          <p:cNvPr id="282" name="How does it apply?"/>
          <p:cNvSpPr txBox="1"/>
          <p:nvPr/>
        </p:nvSpPr>
        <p:spPr>
          <a:xfrm>
            <a:off x="14033642" y="10914460"/>
            <a:ext cx="7994281" cy="11049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nSpc>
                <a:spcPct val="80000"/>
              </a:lnSpc>
              <a:defRPr b="1" i="1" sz="5800">
                <a:solidFill>
                  <a:srgbClr val="90CCF0"/>
                </a:solidFill>
                <a:latin typeface="Avenir Next Regular"/>
                <a:ea typeface="Avenir Next Regular"/>
                <a:cs typeface="Avenir Next Regular"/>
                <a:sym typeface="Avenir Next Regular"/>
              </a:defRPr>
            </a:lvl1pPr>
          </a:lstStyle>
          <a:p>
            <a:pPr/>
            <a:r>
              <a:t>How does it apply?</a:t>
            </a:r>
          </a:p>
        </p:txBody>
      </p:sp>
    </p:spTree>
  </p:cSld>
  <p:clrMapOvr>
    <a:masterClrMapping/>
  </p:clrMapOvr>
  <mc:AlternateContent xmlns:mc="http://schemas.openxmlformats.org/markup-compatibility/2006">
    <mc:Choice xmlns:p14="http://schemas.microsoft.com/office/powerpoint/2010/main" Requires="p14">
      <p:transition spd="slow" advClick="1" p14:dur="1500">
        <p:fade/>
      </p:transition>
    </mc:Choice>
    <mc:Fallback>
      <p:transition spd="slow">
        <p:fade/>
      </p:transition>
    </mc:Fallback>
  </mc:AlternateContent>
  <p:timing>
    <p:tnLst>
      <p:par>
        <p:cTn id="1" nodeType="tmRoot" restart="never" dur="indefinite" fill="hold">
          <p:childTnLst>
            <p:seq concurrent="1" prevAc="none" nextAc="seek">
              <p:cTn id="2" nodeType="mainSeq" dur="indefinite" fill="hold">
                <p:childTnLst>
                  <p:par>
                    <p:cTn id="3" fill="hold">
                      <p:stCondLst>
                        <p:cond delay="indefinite"/>
                      </p:stCondLst>
                      <p:childTnLst>
                        <p:par>
                          <p:cTn id="4" fill="hold">
                            <p:stCondLst>
                              <p:cond delay="0"/>
                            </p:stCondLst>
                            <p:childTnLst>
                              <p:par>
                                <p:cTn id="5" presetClass="entr" nodeType="clickEffect" presetSubtype="8" presetID="2" grpId="1" fill="hold">
                                  <p:stCondLst>
                                    <p:cond delay="0"/>
                                  </p:stCondLst>
                                  <p:iterate type="el" backwards="0">
                                    <p:tmAbs val="0"/>
                                  </p:iterate>
                                  <p:childTnLst>
                                    <p:set>
                                      <p:cBhvr>
                                        <p:cTn id="6" fill="hold"/>
                                        <p:tgtEl>
                                          <p:spTgt spid="277"/>
                                        </p:tgtEl>
                                        <p:attrNameLst>
                                          <p:attrName>style.visibility</p:attrName>
                                        </p:attrNameLst>
                                      </p:cBhvr>
                                      <p:to>
                                        <p:strVal val="visible"/>
                                      </p:to>
                                    </p:set>
                                    <p:anim calcmode="lin" valueType="num">
                                      <p:cBhvr>
                                        <p:cTn id="7" dur="1000" fill="hold"/>
                                        <p:tgtEl>
                                          <p:spTgt spid="277"/>
                                        </p:tgtEl>
                                        <p:attrNameLst>
                                          <p:attrName>ppt_x</p:attrName>
                                        </p:attrNameLst>
                                      </p:cBhvr>
                                      <p:tavLst>
                                        <p:tav tm="0">
                                          <p:val>
                                            <p:strVal val="0-#ppt_w/2"/>
                                          </p:val>
                                        </p:tav>
                                        <p:tav tm="100000">
                                          <p:val>
                                            <p:strVal val="#ppt_x"/>
                                          </p:val>
                                        </p:tav>
                                      </p:tavLst>
                                    </p:anim>
                                    <p:anim calcmode="lin" valueType="num">
                                      <p:cBhvr>
                                        <p:cTn id="8" dur="1000" fill="hold"/>
                                        <p:tgtEl>
                                          <p:spTgt spid="277"/>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Class="entr" nodeType="clickEffect" presetSubtype="8" presetID="2" grpId="2" fill="hold">
                                  <p:stCondLst>
                                    <p:cond delay="0"/>
                                  </p:stCondLst>
                                  <p:iterate type="el" backwards="0">
                                    <p:tmAbs val="0"/>
                                  </p:iterate>
                                  <p:childTnLst>
                                    <p:set>
                                      <p:cBhvr>
                                        <p:cTn id="12" fill="hold"/>
                                        <p:tgtEl>
                                          <p:spTgt spid="278"/>
                                        </p:tgtEl>
                                        <p:attrNameLst>
                                          <p:attrName>style.visibility</p:attrName>
                                        </p:attrNameLst>
                                      </p:cBhvr>
                                      <p:to>
                                        <p:strVal val="visible"/>
                                      </p:to>
                                    </p:set>
                                    <p:anim calcmode="lin" valueType="num">
                                      <p:cBhvr>
                                        <p:cTn id="13" dur="1000" fill="hold"/>
                                        <p:tgtEl>
                                          <p:spTgt spid="278"/>
                                        </p:tgtEl>
                                        <p:attrNameLst>
                                          <p:attrName>ppt_x</p:attrName>
                                        </p:attrNameLst>
                                      </p:cBhvr>
                                      <p:tavLst>
                                        <p:tav tm="0">
                                          <p:val>
                                            <p:strVal val="0-#ppt_w/2"/>
                                          </p:val>
                                        </p:tav>
                                        <p:tav tm="100000">
                                          <p:val>
                                            <p:strVal val="#ppt_x"/>
                                          </p:val>
                                        </p:tav>
                                      </p:tavLst>
                                    </p:anim>
                                    <p:anim calcmode="lin" valueType="num">
                                      <p:cBhvr>
                                        <p:cTn id="14" dur="1000" fill="hold"/>
                                        <p:tgtEl>
                                          <p:spTgt spid="278"/>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Class="entr" nodeType="clickEffect" presetSubtype="8" presetID="2" grpId="3" fill="hold">
                                  <p:stCondLst>
                                    <p:cond delay="0"/>
                                  </p:stCondLst>
                                  <p:iterate type="el" backwards="0">
                                    <p:tmAbs val="0"/>
                                  </p:iterate>
                                  <p:childTnLst>
                                    <p:set>
                                      <p:cBhvr>
                                        <p:cTn id="18" fill="hold"/>
                                        <p:tgtEl>
                                          <p:spTgt spid="279"/>
                                        </p:tgtEl>
                                        <p:attrNameLst>
                                          <p:attrName>style.visibility</p:attrName>
                                        </p:attrNameLst>
                                      </p:cBhvr>
                                      <p:to>
                                        <p:strVal val="visible"/>
                                      </p:to>
                                    </p:set>
                                    <p:anim calcmode="lin" valueType="num">
                                      <p:cBhvr>
                                        <p:cTn id="19" dur="1000" fill="hold"/>
                                        <p:tgtEl>
                                          <p:spTgt spid="279"/>
                                        </p:tgtEl>
                                        <p:attrNameLst>
                                          <p:attrName>ppt_x</p:attrName>
                                        </p:attrNameLst>
                                      </p:cBhvr>
                                      <p:tavLst>
                                        <p:tav tm="0">
                                          <p:val>
                                            <p:strVal val="0-#ppt_w/2"/>
                                          </p:val>
                                        </p:tav>
                                        <p:tav tm="100000">
                                          <p:val>
                                            <p:strVal val="#ppt_x"/>
                                          </p:val>
                                        </p:tav>
                                      </p:tavLst>
                                    </p:anim>
                                    <p:anim calcmode="lin" valueType="num">
                                      <p:cBhvr>
                                        <p:cTn id="20" dur="1000" fill="hold"/>
                                        <p:tgtEl>
                                          <p:spTgt spid="279"/>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Class="entr" nodeType="clickEffect" presetSubtype="2" presetID="2" grpId="4" fill="hold">
                                  <p:stCondLst>
                                    <p:cond delay="0"/>
                                  </p:stCondLst>
                                  <p:iterate type="el" backwards="0">
                                    <p:tmAbs val="0"/>
                                  </p:iterate>
                                  <p:childTnLst>
                                    <p:set>
                                      <p:cBhvr>
                                        <p:cTn id="24" fill="hold"/>
                                        <p:tgtEl>
                                          <p:spTgt spid="280"/>
                                        </p:tgtEl>
                                        <p:attrNameLst>
                                          <p:attrName>style.visibility</p:attrName>
                                        </p:attrNameLst>
                                      </p:cBhvr>
                                      <p:to>
                                        <p:strVal val="visible"/>
                                      </p:to>
                                    </p:set>
                                    <p:anim calcmode="lin" valueType="num">
                                      <p:cBhvr>
                                        <p:cTn id="25" dur="1000" fill="hold"/>
                                        <p:tgtEl>
                                          <p:spTgt spid="280"/>
                                        </p:tgtEl>
                                        <p:attrNameLst>
                                          <p:attrName>ppt_x</p:attrName>
                                        </p:attrNameLst>
                                      </p:cBhvr>
                                      <p:tavLst>
                                        <p:tav tm="0">
                                          <p:val>
                                            <p:strVal val="1+#ppt_w/2"/>
                                          </p:val>
                                        </p:tav>
                                        <p:tav tm="100000">
                                          <p:val>
                                            <p:strVal val="#ppt_x"/>
                                          </p:val>
                                        </p:tav>
                                      </p:tavLst>
                                    </p:anim>
                                    <p:anim calcmode="lin" valueType="num">
                                      <p:cBhvr>
                                        <p:cTn id="26" dur="1000" fill="hold"/>
                                        <p:tgtEl>
                                          <p:spTgt spid="280"/>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Class="entr" nodeType="clickEffect" presetSubtype="2" presetID="2" grpId="5" fill="hold">
                                  <p:stCondLst>
                                    <p:cond delay="0"/>
                                  </p:stCondLst>
                                  <p:iterate type="el" backwards="0">
                                    <p:tmAbs val="0"/>
                                  </p:iterate>
                                  <p:childTnLst>
                                    <p:set>
                                      <p:cBhvr>
                                        <p:cTn id="30" fill="hold"/>
                                        <p:tgtEl>
                                          <p:spTgt spid="281"/>
                                        </p:tgtEl>
                                        <p:attrNameLst>
                                          <p:attrName>style.visibility</p:attrName>
                                        </p:attrNameLst>
                                      </p:cBhvr>
                                      <p:to>
                                        <p:strVal val="visible"/>
                                      </p:to>
                                    </p:set>
                                    <p:anim calcmode="lin" valueType="num">
                                      <p:cBhvr>
                                        <p:cTn id="31" dur="1000" fill="hold"/>
                                        <p:tgtEl>
                                          <p:spTgt spid="281"/>
                                        </p:tgtEl>
                                        <p:attrNameLst>
                                          <p:attrName>ppt_x</p:attrName>
                                        </p:attrNameLst>
                                      </p:cBhvr>
                                      <p:tavLst>
                                        <p:tav tm="0">
                                          <p:val>
                                            <p:strVal val="1+#ppt_w/2"/>
                                          </p:val>
                                        </p:tav>
                                        <p:tav tm="100000">
                                          <p:val>
                                            <p:strVal val="#ppt_x"/>
                                          </p:val>
                                        </p:tav>
                                      </p:tavLst>
                                    </p:anim>
                                    <p:anim calcmode="lin" valueType="num">
                                      <p:cBhvr>
                                        <p:cTn id="32" dur="1000" fill="hold"/>
                                        <p:tgtEl>
                                          <p:spTgt spid="281"/>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Class="entr" nodeType="clickEffect" presetSubtype="2" presetID="2" grpId="6" fill="hold">
                                  <p:stCondLst>
                                    <p:cond delay="0"/>
                                  </p:stCondLst>
                                  <p:iterate type="el" backwards="0">
                                    <p:tmAbs val="0"/>
                                  </p:iterate>
                                  <p:childTnLst>
                                    <p:set>
                                      <p:cBhvr>
                                        <p:cTn id="36" fill="hold"/>
                                        <p:tgtEl>
                                          <p:spTgt spid="282"/>
                                        </p:tgtEl>
                                        <p:attrNameLst>
                                          <p:attrName>style.visibility</p:attrName>
                                        </p:attrNameLst>
                                      </p:cBhvr>
                                      <p:to>
                                        <p:strVal val="visible"/>
                                      </p:to>
                                    </p:set>
                                    <p:anim calcmode="lin" valueType="num">
                                      <p:cBhvr>
                                        <p:cTn id="37" dur="1000" fill="hold"/>
                                        <p:tgtEl>
                                          <p:spTgt spid="282"/>
                                        </p:tgtEl>
                                        <p:attrNameLst>
                                          <p:attrName>ppt_x</p:attrName>
                                        </p:attrNameLst>
                                      </p:cBhvr>
                                      <p:tavLst>
                                        <p:tav tm="0">
                                          <p:val>
                                            <p:strVal val="1+#ppt_w/2"/>
                                          </p:val>
                                        </p:tav>
                                        <p:tav tm="100000">
                                          <p:val>
                                            <p:strVal val="#ppt_x"/>
                                          </p:val>
                                        </p:tav>
                                      </p:tavLst>
                                    </p:anim>
                                    <p:anim calcmode="lin" valueType="num">
                                      <p:cBhvr>
                                        <p:cTn id="38" dur="1000" fill="hold"/>
                                        <p:tgtEl>
                                          <p:spTgt spid="28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bldLst>
      <p:bldP build="whole" bldLvl="1" animBg="1" rev="0" advAuto="0" spid="281" grpId="5"/>
      <p:bldP build="whole" bldLvl="1" animBg="1" rev="0" advAuto="0" spid="282" grpId="6"/>
      <p:bldP build="whole" bldLvl="1" animBg="1" rev="0" advAuto="0" spid="277" grpId="1"/>
      <p:bldP build="whole" bldLvl="1" animBg="1" rev="0" advAuto="0" spid="279" grpId="3"/>
      <p:bldP build="whole" bldLvl="1" animBg="1" rev="0" advAuto="0" spid="280" grpId="4"/>
      <p:bldP build="whole" bldLvl="1" animBg="1" rev="0" advAuto="0" spid="278" grpId="2"/>
    </p:bldLst>
  </p:timing>
</p:sld>
</file>

<file path=ppt/slides/slide8.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bg>
      <p:bgPr>
        <a:solidFill>
          <a:srgbClr val="185780"/>
        </a:solidFill>
      </p:bgPr>
    </p:bg>
    <p:spTree>
      <p:nvGrpSpPr>
        <p:cNvPr id="1" name=""/>
        <p:cNvGrpSpPr/>
        <p:nvPr/>
      </p:nvGrpSpPr>
      <p:grpSpPr>
        <a:xfrm>
          <a:off x="0" y="0"/>
          <a:ext cx="0" cy="0"/>
          <a:chOff x="0" y="0"/>
          <a:chExt cx="0" cy="0"/>
        </a:xfrm>
      </p:grpSpPr>
      <p:grpSp>
        <p:nvGrpSpPr>
          <p:cNvPr id="296" name="Group"/>
          <p:cNvGrpSpPr/>
          <p:nvPr/>
        </p:nvGrpSpPr>
        <p:grpSpPr>
          <a:xfrm>
            <a:off x="694418" y="138533"/>
            <a:ext cx="12329337" cy="4576660"/>
            <a:chOff x="0" y="0"/>
            <a:chExt cx="12329335" cy="4576658"/>
          </a:xfrm>
        </p:grpSpPr>
        <p:grpSp>
          <p:nvGrpSpPr>
            <p:cNvPr id="289" name="Group"/>
            <p:cNvGrpSpPr/>
            <p:nvPr/>
          </p:nvGrpSpPr>
          <p:grpSpPr>
            <a:xfrm>
              <a:off x="0" y="694719"/>
              <a:ext cx="12329336" cy="3881940"/>
              <a:chOff x="0" y="0"/>
              <a:chExt cx="12329335" cy="3881939"/>
            </a:xfrm>
          </p:grpSpPr>
          <p:sp>
            <p:nvSpPr>
              <p:cNvPr id="286" name="Shape"/>
              <p:cNvSpPr/>
              <p:nvPr/>
            </p:nvSpPr>
            <p:spPr>
              <a:xfrm>
                <a:off x="-1" y="-1"/>
                <a:ext cx="5314585" cy="388194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10696" y="21600"/>
                    </a:lnTo>
                    <a:lnTo>
                      <a:pt x="21600" y="21600"/>
                    </a:lnTo>
                    <a:lnTo>
                      <a:pt x="10962" y="117"/>
                    </a:lnTo>
                    <a:lnTo>
                      <a:pt x="0" y="0"/>
                    </a:lnTo>
                    <a:close/>
                  </a:path>
                </a:pathLst>
              </a:custGeom>
              <a:solidFill>
                <a:srgbClr val="CCCCCC">
                  <a:alpha val="20368"/>
                </a:srgbClr>
              </a:solidFill>
              <a:ln w="12700" cap="flat">
                <a:noFill/>
                <a:miter lim="400000"/>
              </a:ln>
              <a:effectLst/>
            </p:spPr>
            <p:txBody>
              <a:bodyPr wrap="square" lIns="50800" tIns="50800" rIns="50800" bIns="50800" numCol="1" anchor="ctr">
                <a:noAutofit/>
              </a:bodyPr>
              <a:lstStyle/>
              <a:p>
                <a:pPr algn="ctr">
                  <a:lnSpc>
                    <a:spcPct val="80000"/>
                  </a:lnSpc>
                  <a:spcBef>
                    <a:spcPts val="0"/>
                  </a:spcBef>
                  <a:defRPr cap="all" sz="4000">
                    <a:latin typeface="+mn-lt"/>
                    <a:ea typeface="+mn-ea"/>
                    <a:cs typeface="+mn-cs"/>
                    <a:sym typeface="DIN Condensed Bold"/>
                  </a:defRPr>
                </a:pPr>
              </a:p>
            </p:txBody>
          </p:sp>
          <p:sp>
            <p:nvSpPr>
              <p:cNvPr id="287" name="Shape"/>
              <p:cNvSpPr/>
              <p:nvPr/>
            </p:nvSpPr>
            <p:spPr>
              <a:xfrm>
                <a:off x="3507375" y="-1"/>
                <a:ext cx="5314585" cy="388194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10696" y="21600"/>
                    </a:lnTo>
                    <a:lnTo>
                      <a:pt x="21600" y="21600"/>
                    </a:lnTo>
                    <a:lnTo>
                      <a:pt x="10962" y="117"/>
                    </a:lnTo>
                    <a:lnTo>
                      <a:pt x="0" y="0"/>
                    </a:lnTo>
                    <a:close/>
                  </a:path>
                </a:pathLst>
              </a:custGeom>
              <a:solidFill>
                <a:srgbClr val="CCCCCC">
                  <a:alpha val="20000"/>
                </a:srgbClr>
              </a:solidFill>
              <a:ln w="12700" cap="flat">
                <a:noFill/>
                <a:miter lim="400000"/>
              </a:ln>
              <a:effectLst/>
            </p:spPr>
            <p:txBody>
              <a:bodyPr wrap="square" lIns="50800" tIns="50800" rIns="50800" bIns="50800" numCol="1" anchor="ctr">
                <a:noAutofit/>
              </a:bodyPr>
              <a:lstStyle/>
              <a:p>
                <a:pPr algn="ctr">
                  <a:lnSpc>
                    <a:spcPct val="80000"/>
                  </a:lnSpc>
                  <a:spcBef>
                    <a:spcPts val="0"/>
                  </a:spcBef>
                  <a:defRPr cap="all" sz="4000">
                    <a:latin typeface="+mn-lt"/>
                    <a:ea typeface="+mn-ea"/>
                    <a:cs typeface="+mn-cs"/>
                    <a:sym typeface="DIN Condensed Bold"/>
                  </a:defRPr>
                </a:pPr>
              </a:p>
            </p:txBody>
          </p:sp>
          <p:sp>
            <p:nvSpPr>
              <p:cNvPr id="288" name="Shape"/>
              <p:cNvSpPr/>
              <p:nvPr/>
            </p:nvSpPr>
            <p:spPr>
              <a:xfrm>
                <a:off x="7014751" y="-1"/>
                <a:ext cx="5314585" cy="388194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10696" y="21600"/>
                    </a:lnTo>
                    <a:lnTo>
                      <a:pt x="21600" y="21600"/>
                    </a:lnTo>
                    <a:lnTo>
                      <a:pt x="10962" y="117"/>
                    </a:lnTo>
                    <a:lnTo>
                      <a:pt x="0" y="0"/>
                    </a:lnTo>
                    <a:close/>
                  </a:path>
                </a:pathLst>
              </a:custGeom>
              <a:solidFill>
                <a:srgbClr val="CCCCCC">
                  <a:alpha val="20000"/>
                </a:srgbClr>
              </a:solidFill>
              <a:ln w="12700" cap="flat">
                <a:noFill/>
                <a:miter lim="400000"/>
              </a:ln>
              <a:effectLst/>
            </p:spPr>
            <p:txBody>
              <a:bodyPr wrap="square" lIns="50800" tIns="50800" rIns="50800" bIns="50800" numCol="1" anchor="ctr">
                <a:noAutofit/>
              </a:bodyPr>
              <a:lstStyle/>
              <a:p>
                <a:pPr algn="ctr">
                  <a:lnSpc>
                    <a:spcPct val="80000"/>
                  </a:lnSpc>
                  <a:spcBef>
                    <a:spcPts val="0"/>
                  </a:spcBef>
                  <a:defRPr cap="all" sz="4000">
                    <a:latin typeface="+mn-lt"/>
                    <a:ea typeface="+mn-ea"/>
                    <a:cs typeface="+mn-cs"/>
                    <a:sym typeface="DIN Condensed Bold"/>
                  </a:defRPr>
                </a:pPr>
              </a:p>
            </p:txBody>
          </p:sp>
        </p:grpSp>
        <p:sp>
          <p:nvSpPr>
            <p:cNvPr id="290" name="observation"/>
            <p:cNvSpPr txBox="1"/>
            <p:nvPr/>
          </p:nvSpPr>
          <p:spPr>
            <a:xfrm>
              <a:off x="3264870" y="4064424"/>
              <a:ext cx="1703617" cy="4953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defRPr sz="2300">
                  <a:solidFill>
                    <a:srgbClr val="90CCF0"/>
                  </a:solidFill>
                </a:defRPr>
              </a:lvl1pPr>
            </a:lstStyle>
            <a:p>
              <a:pPr/>
              <a:r>
                <a:t>observation</a:t>
              </a:r>
            </a:p>
          </p:txBody>
        </p:sp>
        <p:sp>
          <p:nvSpPr>
            <p:cNvPr id="291" name="TEACHING"/>
            <p:cNvSpPr txBox="1"/>
            <p:nvPr/>
          </p:nvSpPr>
          <p:spPr>
            <a:xfrm>
              <a:off x="566891" y="-1"/>
              <a:ext cx="10356114" cy="2654301"/>
            </a:xfrm>
            <a:prstGeom prst="rect">
              <a:avLst/>
            </a:prstGeom>
            <a:noFill/>
            <a:ln w="12700" cap="flat">
              <a:noFill/>
              <a:miter lim="400000"/>
            </a:ln>
            <a:effectLst>
              <a:outerShdw sx="100000" sy="100000" kx="0" ky="0" algn="b" rotWithShape="0" blurRad="50800" dist="111528" dir="2699427">
                <a:srgbClr val="000000">
                  <a:alpha val="50000"/>
                </a:srgbClr>
              </a:outerShdw>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defRPr b="1" sz="14700">
                  <a:solidFill>
                    <a:srgbClr val="90CCF0"/>
                  </a:solidFill>
                  <a:latin typeface="Avenir Next Regular"/>
                  <a:ea typeface="Avenir Next Regular"/>
                  <a:cs typeface="Avenir Next Regular"/>
                  <a:sym typeface="Avenir Next Regular"/>
                </a:defRPr>
              </a:lvl1pPr>
            </a:lstStyle>
            <a:p>
              <a:pPr/>
              <a:r>
                <a:t>TEACHING </a:t>
              </a:r>
            </a:p>
          </p:txBody>
        </p:sp>
        <p:sp>
          <p:nvSpPr>
            <p:cNvPr id="292" name="INDUCTIVE METHOD"/>
            <p:cNvSpPr txBox="1"/>
            <p:nvPr/>
          </p:nvSpPr>
          <p:spPr>
            <a:xfrm>
              <a:off x="1462380" y="2304582"/>
              <a:ext cx="10396043" cy="1524001"/>
            </a:xfrm>
            <a:prstGeom prst="rect">
              <a:avLst/>
            </a:prstGeom>
            <a:noFill/>
            <a:ln w="12700" cap="flat">
              <a:noFill/>
              <a:miter lim="400000"/>
            </a:ln>
            <a:effectLst>
              <a:outerShdw sx="100000" sy="100000" kx="0" ky="0" algn="b" rotWithShape="0" blurRad="25400" dist="78701" dir="2700000">
                <a:srgbClr val="000000">
                  <a:alpha val="50000"/>
                </a:srgbClr>
              </a:outerShdw>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defRPr sz="8200">
                  <a:solidFill>
                    <a:srgbClr val="FFFFFF"/>
                  </a:solidFill>
                  <a:latin typeface="Avenir Next Regular"/>
                  <a:ea typeface="Avenir Next Regular"/>
                  <a:cs typeface="Avenir Next Regular"/>
                  <a:sym typeface="Avenir Next Regular"/>
                </a:defRPr>
              </a:lvl1pPr>
            </a:lstStyle>
            <a:p>
              <a:pPr/>
              <a:r>
                <a:t>INDUCTIVE METHOD</a:t>
              </a:r>
            </a:p>
          </p:txBody>
        </p:sp>
        <p:sp>
          <p:nvSpPr>
            <p:cNvPr id="293" name="using the"/>
            <p:cNvSpPr txBox="1"/>
            <p:nvPr/>
          </p:nvSpPr>
          <p:spPr>
            <a:xfrm>
              <a:off x="460461" y="1735465"/>
              <a:ext cx="3706090" cy="1137920"/>
            </a:xfrm>
            <a:prstGeom prst="rect">
              <a:avLst/>
            </a:prstGeom>
            <a:noFill/>
            <a:ln w="12700" cap="flat">
              <a:noFill/>
              <a:miter lim="400000"/>
            </a:ln>
            <a:effectLst>
              <a:outerShdw sx="100000" sy="100000" kx="0" ky="0" algn="b" rotWithShape="0" blurRad="0" dist="59945" dir="2700000">
                <a:srgbClr val="000000">
                  <a:alpha val="50000"/>
                </a:srgbClr>
              </a:outerShdw>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defRPr sz="8200">
                  <a:solidFill>
                    <a:srgbClr val="CCCCCC"/>
                  </a:solidFill>
                  <a:latin typeface="Brush Script Std Medium"/>
                  <a:ea typeface="Brush Script Std Medium"/>
                  <a:cs typeface="Brush Script Std Medium"/>
                  <a:sym typeface="Brush Script Std Medium"/>
                </a:defRPr>
              </a:lvl1pPr>
            </a:lstStyle>
            <a:p>
              <a:pPr/>
              <a:r>
                <a:t>using the</a:t>
              </a:r>
            </a:p>
          </p:txBody>
        </p:sp>
        <p:sp>
          <p:nvSpPr>
            <p:cNvPr id="294" name="interpretation"/>
            <p:cNvSpPr txBox="1"/>
            <p:nvPr/>
          </p:nvSpPr>
          <p:spPr>
            <a:xfrm>
              <a:off x="6526095" y="4064424"/>
              <a:ext cx="1953655" cy="4953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defRPr sz="2300">
                  <a:solidFill>
                    <a:srgbClr val="90CCF0"/>
                  </a:solidFill>
                </a:defRPr>
              </a:lvl1pPr>
            </a:lstStyle>
            <a:p>
              <a:pPr/>
              <a:r>
                <a:t>interpretation</a:t>
              </a:r>
            </a:p>
          </p:txBody>
        </p:sp>
        <p:sp>
          <p:nvSpPr>
            <p:cNvPr id="295" name="application"/>
            <p:cNvSpPr txBox="1"/>
            <p:nvPr/>
          </p:nvSpPr>
          <p:spPr>
            <a:xfrm>
              <a:off x="10338213" y="4064424"/>
              <a:ext cx="1614235" cy="4953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defRPr sz="2300">
                  <a:solidFill>
                    <a:srgbClr val="90CCF0"/>
                  </a:solidFill>
                </a:defRPr>
              </a:lvl1pPr>
            </a:lstStyle>
            <a:p>
              <a:pPr/>
              <a:r>
                <a:t>application</a:t>
              </a:r>
            </a:p>
          </p:txBody>
        </p:sp>
      </p:grpSp>
      <p:sp>
        <p:nvSpPr>
          <p:cNvPr id="297" name="What is the…"/>
          <p:cNvSpPr txBox="1"/>
          <p:nvPr/>
        </p:nvSpPr>
        <p:spPr>
          <a:xfrm>
            <a:off x="14339433" y="2703950"/>
            <a:ext cx="8197978" cy="23622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spAutoFit/>
          </a:bodyPr>
          <a:lstStyle/>
          <a:p>
            <a:pPr algn="ctr">
              <a:lnSpc>
                <a:spcPct val="50000"/>
              </a:lnSpc>
              <a:defRPr b="1" i="1" sz="7000">
                <a:solidFill>
                  <a:srgbClr val="FFFFFF"/>
                </a:solidFill>
                <a:latin typeface="Avenir Next Regular"/>
                <a:ea typeface="Avenir Next Regular"/>
                <a:cs typeface="Avenir Next Regular"/>
                <a:sym typeface="Avenir Next Regular"/>
              </a:defRPr>
            </a:pPr>
            <a:r>
              <a:t>What is the </a:t>
            </a:r>
          </a:p>
          <a:p>
            <a:pPr algn="ctr">
              <a:lnSpc>
                <a:spcPct val="50000"/>
              </a:lnSpc>
              <a:defRPr b="1" i="1" sz="7000">
                <a:solidFill>
                  <a:srgbClr val="FFFFFF"/>
                </a:solidFill>
                <a:latin typeface="Avenir Next Regular"/>
                <a:ea typeface="Avenir Next Regular"/>
                <a:cs typeface="Avenir Next Regular"/>
                <a:sym typeface="Avenir Next Regular"/>
              </a:defRPr>
            </a:pPr>
            <a:r>
              <a:t>Inductive Method?</a:t>
            </a:r>
          </a:p>
        </p:txBody>
      </p:sp>
      <p:sp>
        <p:nvSpPr>
          <p:cNvPr id="298" name="1 Corinthians 2:13–14  These things we also speak, not in words which man’s wisdom teaches but which the Holy Spirit teaches, comparing spiritual things with spiritual. 14 But the natural man does not receive the things of the Spirit of God, for they are"/>
          <p:cNvSpPr txBox="1"/>
          <p:nvPr/>
        </p:nvSpPr>
        <p:spPr>
          <a:xfrm>
            <a:off x="899534" y="7549242"/>
            <a:ext cx="12685983" cy="61214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a:defRPr sz="4000">
                <a:solidFill>
                  <a:srgbClr val="FFFFFF"/>
                </a:solidFill>
              </a:defRPr>
            </a:pPr>
            <a:r>
              <a:rPr b="1">
                <a:latin typeface="Avenir Next Regular"/>
                <a:ea typeface="Avenir Next Regular"/>
                <a:cs typeface="Avenir Next Regular"/>
                <a:sym typeface="Avenir Next Regular"/>
              </a:rPr>
              <a:t>1 Corinthians 2:13–14 </a:t>
            </a:r>
            <a:r>
              <a:t> These things we also speak, not in words which man’s wisdom teaches but which </a:t>
            </a:r>
            <a:r>
              <a:rPr u="sng"/>
              <a:t>the Holy Spirit teaches</a:t>
            </a:r>
            <a:r>
              <a:t>, comparing spiritual things with spiritual. 14 But the natural man does not receive the things of the Spirit of God, for they are foolishness to him; nor can he know them, because they are </a:t>
            </a:r>
            <a:r>
              <a:rPr u="sng"/>
              <a:t>spiritually discerned.</a:t>
            </a:r>
          </a:p>
        </p:txBody>
      </p:sp>
      <p:sp>
        <p:nvSpPr>
          <p:cNvPr id="299" name="SPIRITUAL"/>
          <p:cNvSpPr txBox="1"/>
          <p:nvPr/>
        </p:nvSpPr>
        <p:spPr>
          <a:xfrm>
            <a:off x="935300" y="6286500"/>
            <a:ext cx="3989833" cy="11430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6000">
                <a:solidFill>
                  <a:srgbClr val="FFFFFF"/>
                </a:solidFill>
                <a:latin typeface="Avenir Next Regular"/>
                <a:ea typeface="Avenir Next Regular"/>
                <a:cs typeface="Avenir Next Regular"/>
                <a:sym typeface="Avenir Next Regular"/>
              </a:defRPr>
            </a:lvl1pPr>
          </a:lstStyle>
          <a:p>
            <a:pPr/>
            <a:r>
              <a:t>SPIRITUAL</a:t>
            </a:r>
          </a:p>
        </p:txBody>
      </p:sp>
      <p:sp>
        <p:nvSpPr>
          <p:cNvPr id="300" name="2 Timothy 2:15 Be diligent to present yourself approved to God, a worker who does not need to be ashamed, rightly dividing the word of truth."/>
          <p:cNvSpPr txBox="1"/>
          <p:nvPr/>
        </p:nvSpPr>
        <p:spPr>
          <a:xfrm>
            <a:off x="15246182" y="7549242"/>
            <a:ext cx="8197978" cy="42926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defTabSz="457200">
              <a:spcBef>
                <a:spcPts val="0"/>
              </a:spcBef>
              <a:defRPr sz="4000">
                <a:solidFill>
                  <a:srgbClr val="FFFFFF"/>
                </a:solidFill>
              </a:defRPr>
            </a:pPr>
            <a:r>
              <a:rPr b="1">
                <a:latin typeface="Avenir Next Regular"/>
                <a:ea typeface="Avenir Next Regular"/>
                <a:cs typeface="Avenir Next Regular"/>
                <a:sym typeface="Avenir Next Regular"/>
              </a:rPr>
              <a:t>2 Timothy 2:15</a:t>
            </a:r>
            <a:r>
              <a:t> </a:t>
            </a:r>
            <a:r>
              <a:rPr u="sng"/>
              <a:t>Be diligent </a:t>
            </a:r>
            <a:r>
              <a:t>to present yourself approved to God, a worker who does not need to be ashamed, </a:t>
            </a:r>
            <a:r>
              <a:rPr u="sng"/>
              <a:t>rightly dividing</a:t>
            </a:r>
            <a:r>
              <a:t> the word of truth.</a:t>
            </a:r>
          </a:p>
        </p:txBody>
      </p:sp>
      <p:sp>
        <p:nvSpPr>
          <p:cNvPr id="301" name="STUDIOUS"/>
          <p:cNvSpPr txBox="1"/>
          <p:nvPr/>
        </p:nvSpPr>
        <p:spPr>
          <a:xfrm>
            <a:off x="15139344" y="6286500"/>
            <a:ext cx="4053079" cy="11430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z="6000">
                <a:solidFill>
                  <a:srgbClr val="FFFFFF"/>
                </a:solidFill>
                <a:latin typeface="Avenir Next Regular"/>
                <a:ea typeface="Avenir Next Regular"/>
                <a:cs typeface="Avenir Next Regular"/>
                <a:sym typeface="Avenir Next Regular"/>
              </a:defRPr>
            </a:lvl1pPr>
          </a:lstStyle>
          <a:p>
            <a:pPr/>
            <a:r>
              <a:t>STUDIOUS</a:t>
            </a:r>
          </a:p>
        </p:txBody>
      </p:sp>
    </p:spTree>
  </p:cSld>
  <p:clrMapOvr>
    <a:masterClrMapping/>
  </p:clrMapOvr>
  <p:transition xmlns:p14="http://schemas.microsoft.com/office/powerpoint/2010/main" spd="med" advClick="1"/>
  <p:timing>
    <p:tnLst>
      <p:par>
        <p:cTn id="1" nodeType="tmRoot" restart="never" dur="indefinite" fill="hold">
          <p:childTnLst>
            <p:seq concurrent="1" prevAc="none" nextAc="seek">
              <p:cTn id="2" nodeType="mainSeq" dur="indefinite" fill="hold">
                <p:childTnLst>
                  <p:par>
                    <p:cTn id="3" fill="hold">
                      <p:stCondLst>
                        <p:cond delay="indefinite"/>
                      </p:stCondLst>
                      <p:childTnLst>
                        <p:par>
                          <p:cTn id="4" fill="hold">
                            <p:stCondLst>
                              <p:cond delay="0"/>
                            </p:stCondLst>
                            <p:childTnLst>
                              <p:par>
                                <p:cTn id="5" presetClass="entr" nodeType="clickEffect" presetSubtype="8" presetID="2" grpId="1" fill="hold">
                                  <p:stCondLst>
                                    <p:cond delay="0"/>
                                  </p:stCondLst>
                                  <p:iterate type="el" backwards="0">
                                    <p:tmAbs val="0"/>
                                  </p:iterate>
                                  <p:childTnLst>
                                    <p:set>
                                      <p:cBhvr>
                                        <p:cTn id="6" fill="hold"/>
                                        <p:tgtEl>
                                          <p:spTgt spid="299"/>
                                        </p:tgtEl>
                                        <p:attrNameLst>
                                          <p:attrName>style.visibility</p:attrName>
                                        </p:attrNameLst>
                                      </p:cBhvr>
                                      <p:to>
                                        <p:strVal val="visible"/>
                                      </p:to>
                                    </p:set>
                                    <p:anim calcmode="lin" valueType="num">
                                      <p:cBhvr>
                                        <p:cTn id="7" dur="1000" fill="hold"/>
                                        <p:tgtEl>
                                          <p:spTgt spid="299"/>
                                        </p:tgtEl>
                                        <p:attrNameLst>
                                          <p:attrName>ppt_x</p:attrName>
                                        </p:attrNameLst>
                                      </p:cBhvr>
                                      <p:tavLst>
                                        <p:tav tm="0">
                                          <p:val>
                                            <p:strVal val="0-#ppt_w/2"/>
                                          </p:val>
                                        </p:tav>
                                        <p:tav tm="100000">
                                          <p:val>
                                            <p:strVal val="#ppt_x"/>
                                          </p:val>
                                        </p:tav>
                                      </p:tavLst>
                                    </p:anim>
                                    <p:anim calcmode="lin" valueType="num">
                                      <p:cBhvr>
                                        <p:cTn id="8" dur="1000" fill="hold"/>
                                        <p:tgtEl>
                                          <p:spTgt spid="299"/>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Class="entr" nodeType="clickEffect" presetSubtype="2" presetID="2" grpId="2" fill="hold">
                                  <p:stCondLst>
                                    <p:cond delay="0"/>
                                  </p:stCondLst>
                                  <p:iterate type="el" backwards="0">
                                    <p:tmAbs val="0"/>
                                  </p:iterate>
                                  <p:childTnLst>
                                    <p:set>
                                      <p:cBhvr>
                                        <p:cTn id="12" fill="hold"/>
                                        <p:tgtEl>
                                          <p:spTgt spid="301"/>
                                        </p:tgtEl>
                                        <p:attrNameLst>
                                          <p:attrName>style.visibility</p:attrName>
                                        </p:attrNameLst>
                                      </p:cBhvr>
                                      <p:to>
                                        <p:strVal val="visible"/>
                                      </p:to>
                                    </p:set>
                                    <p:anim calcmode="lin" valueType="num">
                                      <p:cBhvr>
                                        <p:cTn id="13" dur="1000" fill="hold"/>
                                        <p:tgtEl>
                                          <p:spTgt spid="301"/>
                                        </p:tgtEl>
                                        <p:attrNameLst>
                                          <p:attrName>ppt_x</p:attrName>
                                        </p:attrNameLst>
                                      </p:cBhvr>
                                      <p:tavLst>
                                        <p:tav tm="0">
                                          <p:val>
                                            <p:strVal val="1+#ppt_w/2"/>
                                          </p:val>
                                        </p:tav>
                                        <p:tav tm="100000">
                                          <p:val>
                                            <p:strVal val="#ppt_x"/>
                                          </p:val>
                                        </p:tav>
                                      </p:tavLst>
                                    </p:anim>
                                    <p:anim calcmode="lin" valueType="num">
                                      <p:cBhvr>
                                        <p:cTn id="14" dur="1000" fill="hold"/>
                                        <p:tgtEl>
                                          <p:spTgt spid="301"/>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Class="entr" nodeType="clickEffect" presetSubtype="8" presetID="2" grpId="3" fill="hold">
                                  <p:stCondLst>
                                    <p:cond delay="0"/>
                                  </p:stCondLst>
                                  <p:iterate type="el" backwards="0">
                                    <p:tmAbs val="0"/>
                                  </p:iterate>
                                  <p:childTnLst>
                                    <p:set>
                                      <p:cBhvr>
                                        <p:cTn id="18" fill="hold"/>
                                        <p:tgtEl>
                                          <p:spTgt spid="298"/>
                                        </p:tgtEl>
                                        <p:attrNameLst>
                                          <p:attrName>style.visibility</p:attrName>
                                        </p:attrNameLst>
                                      </p:cBhvr>
                                      <p:to>
                                        <p:strVal val="visible"/>
                                      </p:to>
                                    </p:set>
                                    <p:anim calcmode="lin" valueType="num">
                                      <p:cBhvr>
                                        <p:cTn id="19" dur="1000" fill="hold"/>
                                        <p:tgtEl>
                                          <p:spTgt spid="298"/>
                                        </p:tgtEl>
                                        <p:attrNameLst>
                                          <p:attrName>ppt_x</p:attrName>
                                        </p:attrNameLst>
                                      </p:cBhvr>
                                      <p:tavLst>
                                        <p:tav tm="0">
                                          <p:val>
                                            <p:strVal val="0-#ppt_w/2"/>
                                          </p:val>
                                        </p:tav>
                                        <p:tav tm="100000">
                                          <p:val>
                                            <p:strVal val="#ppt_x"/>
                                          </p:val>
                                        </p:tav>
                                      </p:tavLst>
                                    </p:anim>
                                    <p:anim calcmode="lin" valueType="num">
                                      <p:cBhvr>
                                        <p:cTn id="20" dur="1000" fill="hold"/>
                                        <p:tgtEl>
                                          <p:spTgt spid="298"/>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Class="entr" nodeType="clickEffect" presetSubtype="2" presetID="2" grpId="4" fill="hold">
                                  <p:stCondLst>
                                    <p:cond delay="0"/>
                                  </p:stCondLst>
                                  <p:iterate type="el" backwards="0">
                                    <p:tmAbs val="0"/>
                                  </p:iterate>
                                  <p:childTnLst>
                                    <p:set>
                                      <p:cBhvr>
                                        <p:cTn id="24" fill="hold"/>
                                        <p:tgtEl>
                                          <p:spTgt spid="300"/>
                                        </p:tgtEl>
                                        <p:attrNameLst>
                                          <p:attrName>style.visibility</p:attrName>
                                        </p:attrNameLst>
                                      </p:cBhvr>
                                      <p:to>
                                        <p:strVal val="visible"/>
                                      </p:to>
                                    </p:set>
                                    <p:anim calcmode="lin" valueType="num">
                                      <p:cBhvr>
                                        <p:cTn id="25" dur="1000" fill="hold"/>
                                        <p:tgtEl>
                                          <p:spTgt spid="300"/>
                                        </p:tgtEl>
                                        <p:attrNameLst>
                                          <p:attrName>ppt_x</p:attrName>
                                        </p:attrNameLst>
                                      </p:cBhvr>
                                      <p:tavLst>
                                        <p:tav tm="0">
                                          <p:val>
                                            <p:strVal val="1+#ppt_w/2"/>
                                          </p:val>
                                        </p:tav>
                                        <p:tav tm="100000">
                                          <p:val>
                                            <p:strVal val="#ppt_x"/>
                                          </p:val>
                                        </p:tav>
                                      </p:tavLst>
                                    </p:anim>
                                    <p:anim calcmode="lin" valueType="num">
                                      <p:cBhvr>
                                        <p:cTn id="26" dur="1000" fill="hold"/>
                                        <p:tgtEl>
                                          <p:spTgt spid="30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bldLst>
      <p:bldP build="whole" bldLvl="1" animBg="1" rev="0" advAuto="0" spid="301" grpId="2"/>
      <p:bldP build="whole" bldLvl="1" animBg="1" rev="0" advAuto="0" spid="299" grpId="1"/>
      <p:bldP build="whole" bldLvl="1" animBg="1" rev="0" advAuto="0" spid="298" grpId="3"/>
      <p:bldP build="whole" bldLvl="1" animBg="1" rev="0" advAuto="0" spid="300" grpId="4"/>
    </p:bldLst>
  </p:timing>
</p:sld>
</file>

<file path=ppt/slides/slide9.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bg>
      <p:bgPr>
        <a:solidFill>
          <a:srgbClr val="185780"/>
        </a:solidFill>
      </p:bgPr>
    </p:bg>
    <p:spTree>
      <p:nvGrpSpPr>
        <p:cNvPr id="1" name=""/>
        <p:cNvGrpSpPr/>
        <p:nvPr/>
      </p:nvGrpSpPr>
      <p:grpSpPr>
        <a:xfrm>
          <a:off x="0" y="0"/>
          <a:ext cx="0" cy="0"/>
          <a:chOff x="0" y="0"/>
          <a:chExt cx="0" cy="0"/>
        </a:xfrm>
      </p:grpSpPr>
      <p:grpSp>
        <p:nvGrpSpPr>
          <p:cNvPr id="315" name="Group"/>
          <p:cNvGrpSpPr/>
          <p:nvPr/>
        </p:nvGrpSpPr>
        <p:grpSpPr>
          <a:xfrm>
            <a:off x="694418" y="138533"/>
            <a:ext cx="12329337" cy="4576660"/>
            <a:chOff x="0" y="0"/>
            <a:chExt cx="12329335" cy="4576658"/>
          </a:xfrm>
        </p:grpSpPr>
        <p:grpSp>
          <p:nvGrpSpPr>
            <p:cNvPr id="308" name="Group"/>
            <p:cNvGrpSpPr/>
            <p:nvPr/>
          </p:nvGrpSpPr>
          <p:grpSpPr>
            <a:xfrm>
              <a:off x="0" y="694719"/>
              <a:ext cx="12329336" cy="3881940"/>
              <a:chOff x="0" y="0"/>
              <a:chExt cx="12329335" cy="3881939"/>
            </a:xfrm>
          </p:grpSpPr>
          <p:sp>
            <p:nvSpPr>
              <p:cNvPr id="305" name="Shape"/>
              <p:cNvSpPr/>
              <p:nvPr/>
            </p:nvSpPr>
            <p:spPr>
              <a:xfrm>
                <a:off x="-1" y="-1"/>
                <a:ext cx="5314585" cy="388194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10696" y="21600"/>
                    </a:lnTo>
                    <a:lnTo>
                      <a:pt x="21600" y="21600"/>
                    </a:lnTo>
                    <a:lnTo>
                      <a:pt x="10962" y="117"/>
                    </a:lnTo>
                    <a:lnTo>
                      <a:pt x="0" y="0"/>
                    </a:lnTo>
                    <a:close/>
                  </a:path>
                </a:pathLst>
              </a:custGeom>
              <a:solidFill>
                <a:srgbClr val="CCCCCC">
                  <a:alpha val="20368"/>
                </a:srgbClr>
              </a:solidFill>
              <a:ln w="12700" cap="flat">
                <a:noFill/>
                <a:miter lim="400000"/>
              </a:ln>
              <a:effectLst/>
            </p:spPr>
            <p:txBody>
              <a:bodyPr wrap="square" lIns="50800" tIns="50800" rIns="50800" bIns="50800" numCol="1" anchor="ctr">
                <a:noAutofit/>
              </a:bodyPr>
              <a:lstStyle/>
              <a:p>
                <a:pPr algn="ctr">
                  <a:lnSpc>
                    <a:spcPct val="80000"/>
                  </a:lnSpc>
                  <a:spcBef>
                    <a:spcPts val="0"/>
                  </a:spcBef>
                  <a:defRPr cap="all" sz="4000">
                    <a:latin typeface="+mn-lt"/>
                    <a:ea typeface="+mn-ea"/>
                    <a:cs typeface="+mn-cs"/>
                    <a:sym typeface="DIN Condensed Bold"/>
                  </a:defRPr>
                </a:pPr>
              </a:p>
            </p:txBody>
          </p:sp>
          <p:sp>
            <p:nvSpPr>
              <p:cNvPr id="306" name="Shape"/>
              <p:cNvSpPr/>
              <p:nvPr/>
            </p:nvSpPr>
            <p:spPr>
              <a:xfrm>
                <a:off x="3507375" y="-1"/>
                <a:ext cx="5314585" cy="388194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10696" y="21600"/>
                    </a:lnTo>
                    <a:lnTo>
                      <a:pt x="21600" y="21600"/>
                    </a:lnTo>
                    <a:lnTo>
                      <a:pt x="10962" y="117"/>
                    </a:lnTo>
                    <a:lnTo>
                      <a:pt x="0" y="0"/>
                    </a:lnTo>
                    <a:close/>
                  </a:path>
                </a:pathLst>
              </a:custGeom>
              <a:solidFill>
                <a:srgbClr val="CCCCCC">
                  <a:alpha val="20000"/>
                </a:srgbClr>
              </a:solidFill>
              <a:ln w="12700" cap="flat">
                <a:noFill/>
                <a:miter lim="400000"/>
              </a:ln>
              <a:effectLst/>
            </p:spPr>
            <p:txBody>
              <a:bodyPr wrap="square" lIns="50800" tIns="50800" rIns="50800" bIns="50800" numCol="1" anchor="ctr">
                <a:noAutofit/>
              </a:bodyPr>
              <a:lstStyle/>
              <a:p>
                <a:pPr algn="ctr">
                  <a:lnSpc>
                    <a:spcPct val="80000"/>
                  </a:lnSpc>
                  <a:spcBef>
                    <a:spcPts val="0"/>
                  </a:spcBef>
                  <a:defRPr cap="all" sz="4000">
                    <a:latin typeface="+mn-lt"/>
                    <a:ea typeface="+mn-ea"/>
                    <a:cs typeface="+mn-cs"/>
                    <a:sym typeface="DIN Condensed Bold"/>
                  </a:defRPr>
                </a:pPr>
              </a:p>
            </p:txBody>
          </p:sp>
          <p:sp>
            <p:nvSpPr>
              <p:cNvPr id="307" name="Shape"/>
              <p:cNvSpPr/>
              <p:nvPr/>
            </p:nvSpPr>
            <p:spPr>
              <a:xfrm>
                <a:off x="7014751" y="-1"/>
                <a:ext cx="5314585" cy="388194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10696" y="21600"/>
                    </a:lnTo>
                    <a:lnTo>
                      <a:pt x="21600" y="21600"/>
                    </a:lnTo>
                    <a:lnTo>
                      <a:pt x="10962" y="117"/>
                    </a:lnTo>
                    <a:lnTo>
                      <a:pt x="0" y="0"/>
                    </a:lnTo>
                    <a:close/>
                  </a:path>
                </a:pathLst>
              </a:custGeom>
              <a:solidFill>
                <a:srgbClr val="CCCCCC">
                  <a:alpha val="20000"/>
                </a:srgbClr>
              </a:solidFill>
              <a:ln w="12700" cap="flat">
                <a:noFill/>
                <a:miter lim="400000"/>
              </a:ln>
              <a:effectLst/>
            </p:spPr>
            <p:txBody>
              <a:bodyPr wrap="square" lIns="50800" tIns="50800" rIns="50800" bIns="50800" numCol="1" anchor="ctr">
                <a:noAutofit/>
              </a:bodyPr>
              <a:lstStyle/>
              <a:p>
                <a:pPr algn="ctr">
                  <a:lnSpc>
                    <a:spcPct val="80000"/>
                  </a:lnSpc>
                  <a:spcBef>
                    <a:spcPts val="0"/>
                  </a:spcBef>
                  <a:defRPr cap="all" sz="4000">
                    <a:latin typeface="+mn-lt"/>
                    <a:ea typeface="+mn-ea"/>
                    <a:cs typeface="+mn-cs"/>
                    <a:sym typeface="DIN Condensed Bold"/>
                  </a:defRPr>
                </a:pPr>
              </a:p>
            </p:txBody>
          </p:sp>
        </p:grpSp>
        <p:sp>
          <p:nvSpPr>
            <p:cNvPr id="309" name="observation"/>
            <p:cNvSpPr txBox="1"/>
            <p:nvPr/>
          </p:nvSpPr>
          <p:spPr>
            <a:xfrm>
              <a:off x="3264870" y="4064424"/>
              <a:ext cx="1703617" cy="4953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defRPr sz="2300">
                  <a:solidFill>
                    <a:srgbClr val="90CCF0"/>
                  </a:solidFill>
                </a:defRPr>
              </a:lvl1pPr>
            </a:lstStyle>
            <a:p>
              <a:pPr/>
              <a:r>
                <a:t>observation</a:t>
              </a:r>
            </a:p>
          </p:txBody>
        </p:sp>
        <p:sp>
          <p:nvSpPr>
            <p:cNvPr id="310" name="TEACHING"/>
            <p:cNvSpPr txBox="1"/>
            <p:nvPr/>
          </p:nvSpPr>
          <p:spPr>
            <a:xfrm>
              <a:off x="566891" y="-1"/>
              <a:ext cx="10356114" cy="2654301"/>
            </a:xfrm>
            <a:prstGeom prst="rect">
              <a:avLst/>
            </a:prstGeom>
            <a:noFill/>
            <a:ln w="12700" cap="flat">
              <a:noFill/>
              <a:miter lim="400000"/>
            </a:ln>
            <a:effectLst>
              <a:outerShdw sx="100000" sy="100000" kx="0" ky="0" algn="b" rotWithShape="0" blurRad="50800" dist="111528" dir="2699427">
                <a:srgbClr val="000000">
                  <a:alpha val="50000"/>
                </a:srgbClr>
              </a:outerShdw>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defRPr b="1" sz="14700">
                  <a:solidFill>
                    <a:srgbClr val="90CCF0"/>
                  </a:solidFill>
                  <a:latin typeface="Avenir Next Regular"/>
                  <a:ea typeface="Avenir Next Regular"/>
                  <a:cs typeface="Avenir Next Regular"/>
                  <a:sym typeface="Avenir Next Regular"/>
                </a:defRPr>
              </a:lvl1pPr>
            </a:lstStyle>
            <a:p>
              <a:pPr/>
              <a:r>
                <a:t>TEACHING </a:t>
              </a:r>
            </a:p>
          </p:txBody>
        </p:sp>
        <p:sp>
          <p:nvSpPr>
            <p:cNvPr id="311" name="INDUCTIVE METHOD"/>
            <p:cNvSpPr txBox="1"/>
            <p:nvPr/>
          </p:nvSpPr>
          <p:spPr>
            <a:xfrm>
              <a:off x="1462380" y="2304582"/>
              <a:ext cx="10396043" cy="1524001"/>
            </a:xfrm>
            <a:prstGeom prst="rect">
              <a:avLst/>
            </a:prstGeom>
            <a:noFill/>
            <a:ln w="12700" cap="flat">
              <a:noFill/>
              <a:miter lim="400000"/>
            </a:ln>
            <a:effectLst>
              <a:outerShdw sx="100000" sy="100000" kx="0" ky="0" algn="b" rotWithShape="0" blurRad="25400" dist="78701" dir="2700000">
                <a:srgbClr val="000000">
                  <a:alpha val="50000"/>
                </a:srgbClr>
              </a:outerShdw>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defRPr sz="8200">
                  <a:solidFill>
                    <a:srgbClr val="FFFFFF"/>
                  </a:solidFill>
                  <a:latin typeface="Avenir Next Regular"/>
                  <a:ea typeface="Avenir Next Regular"/>
                  <a:cs typeface="Avenir Next Regular"/>
                  <a:sym typeface="Avenir Next Regular"/>
                </a:defRPr>
              </a:lvl1pPr>
            </a:lstStyle>
            <a:p>
              <a:pPr/>
              <a:r>
                <a:t>INDUCTIVE METHOD</a:t>
              </a:r>
            </a:p>
          </p:txBody>
        </p:sp>
        <p:sp>
          <p:nvSpPr>
            <p:cNvPr id="312" name="using the"/>
            <p:cNvSpPr txBox="1"/>
            <p:nvPr/>
          </p:nvSpPr>
          <p:spPr>
            <a:xfrm>
              <a:off x="460461" y="1735465"/>
              <a:ext cx="3706090" cy="1137920"/>
            </a:xfrm>
            <a:prstGeom prst="rect">
              <a:avLst/>
            </a:prstGeom>
            <a:noFill/>
            <a:ln w="12700" cap="flat">
              <a:noFill/>
              <a:miter lim="400000"/>
            </a:ln>
            <a:effectLst>
              <a:outerShdw sx="100000" sy="100000" kx="0" ky="0" algn="b" rotWithShape="0" blurRad="0" dist="59945" dir="2700000">
                <a:srgbClr val="000000">
                  <a:alpha val="50000"/>
                </a:srgbClr>
              </a:outerShdw>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defRPr sz="8200">
                  <a:solidFill>
                    <a:srgbClr val="CCCCCC"/>
                  </a:solidFill>
                  <a:latin typeface="Brush Script Std Medium"/>
                  <a:ea typeface="Brush Script Std Medium"/>
                  <a:cs typeface="Brush Script Std Medium"/>
                  <a:sym typeface="Brush Script Std Medium"/>
                </a:defRPr>
              </a:lvl1pPr>
            </a:lstStyle>
            <a:p>
              <a:pPr/>
              <a:r>
                <a:t>using the</a:t>
              </a:r>
            </a:p>
          </p:txBody>
        </p:sp>
        <p:sp>
          <p:nvSpPr>
            <p:cNvPr id="313" name="interpretation"/>
            <p:cNvSpPr txBox="1"/>
            <p:nvPr/>
          </p:nvSpPr>
          <p:spPr>
            <a:xfrm>
              <a:off x="6526095" y="4064424"/>
              <a:ext cx="1953655" cy="4953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defRPr sz="2300">
                  <a:solidFill>
                    <a:srgbClr val="90CCF0"/>
                  </a:solidFill>
                </a:defRPr>
              </a:lvl1pPr>
            </a:lstStyle>
            <a:p>
              <a:pPr/>
              <a:r>
                <a:t>interpretation</a:t>
              </a:r>
            </a:p>
          </p:txBody>
        </p:sp>
        <p:sp>
          <p:nvSpPr>
            <p:cNvPr id="314" name="application"/>
            <p:cNvSpPr txBox="1"/>
            <p:nvPr/>
          </p:nvSpPr>
          <p:spPr>
            <a:xfrm>
              <a:off x="10338213" y="4064424"/>
              <a:ext cx="1614235" cy="4953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defRPr sz="2300">
                  <a:solidFill>
                    <a:srgbClr val="90CCF0"/>
                  </a:solidFill>
                </a:defRPr>
              </a:lvl1pPr>
            </a:lstStyle>
            <a:p>
              <a:pPr/>
              <a:r>
                <a:t>application</a:t>
              </a:r>
            </a:p>
          </p:txBody>
        </p:sp>
      </p:grpSp>
      <p:sp>
        <p:nvSpPr>
          <p:cNvPr id="316" name="We can use this method for personal Bible study…"/>
          <p:cNvSpPr txBox="1"/>
          <p:nvPr/>
        </p:nvSpPr>
        <p:spPr>
          <a:xfrm>
            <a:off x="3934663" y="6032523"/>
            <a:ext cx="16514674" cy="323342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spAutoFit/>
          </a:bodyPr>
          <a:lstStyle>
            <a:lvl1pPr algn="ctr">
              <a:lnSpc>
                <a:spcPct val="80000"/>
              </a:lnSpc>
              <a:defRPr b="1" i="1" sz="10000">
                <a:solidFill>
                  <a:srgbClr val="FFFFFF"/>
                </a:solidFill>
                <a:latin typeface="Avenir Next Regular"/>
                <a:ea typeface="Avenir Next Regular"/>
                <a:cs typeface="Avenir Next Regular"/>
                <a:sym typeface="Avenir Next Regular"/>
              </a:defRPr>
            </a:lvl1pPr>
          </a:lstStyle>
          <a:p>
            <a:pPr/>
            <a:r>
              <a:t>We can use this method for personal Bible study…</a:t>
            </a:r>
          </a:p>
        </p:txBody>
      </p:sp>
      <p:sp>
        <p:nvSpPr>
          <p:cNvPr id="317" name="AND for leading a class."/>
          <p:cNvSpPr txBox="1"/>
          <p:nvPr/>
        </p:nvSpPr>
        <p:spPr>
          <a:xfrm>
            <a:off x="4364555" y="9615964"/>
            <a:ext cx="14631671" cy="18415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ctr">
              <a:lnSpc>
                <a:spcPct val="80000"/>
              </a:lnSpc>
              <a:defRPr b="1" i="1" sz="10000">
                <a:solidFill>
                  <a:srgbClr val="FFFFFF"/>
                </a:solidFill>
                <a:latin typeface="Avenir Next Regular"/>
                <a:ea typeface="Avenir Next Regular"/>
                <a:cs typeface="Avenir Next Regular"/>
                <a:sym typeface="Avenir Next Regular"/>
              </a:defRPr>
            </a:lvl1pPr>
          </a:lstStyle>
          <a:p>
            <a:pPr/>
            <a:r>
              <a:t>AND for leading a class.</a:t>
            </a:r>
          </a:p>
        </p:txBody>
      </p:sp>
    </p:spTree>
  </p:cSld>
  <p:clrMapOvr>
    <a:masterClrMapping/>
  </p:clrMapOvr>
  <mc:AlternateContent xmlns:mc="http://schemas.openxmlformats.org/markup-compatibility/2006">
    <mc:Choice xmlns:p14="http://schemas.microsoft.com/office/powerpoint/2010/main" Requires="p14">
      <p:transition spd="slow" advClick="1" p14:dur="1500">
        <p:fade/>
      </p:transition>
    </mc:Choice>
    <mc:Fallback>
      <p:transition spd="slow">
        <p:fade/>
      </p:transition>
    </mc:Fallback>
  </mc:AlternateContent>
  <p:timing>
    <p:tnLst>
      <p:par>
        <p:cTn id="1" nodeType="tmRoot" restart="never" dur="indefinite" fill="hold">
          <p:childTnLst>
            <p:seq concurrent="1" prevAc="none" nextAc="seek">
              <p:cTn id="2" nodeType="mainSeq" dur="indefinite" fill="hold">
                <p:childTnLst>
                  <p:par>
                    <p:cTn id="3" fill="hold">
                      <p:stCondLst>
                        <p:cond delay="indefinite"/>
                      </p:stCondLst>
                      <p:childTnLst>
                        <p:par>
                          <p:cTn id="4" fill="hold">
                            <p:stCondLst>
                              <p:cond delay="0"/>
                            </p:stCondLst>
                            <p:childTnLst>
                              <p:par>
                                <p:cTn id="5" presetClass="entr" nodeType="clickEffect" presetSubtype="4" presetID="2" grpId="1" fill="hold">
                                  <p:stCondLst>
                                    <p:cond delay="0"/>
                                  </p:stCondLst>
                                  <p:iterate type="el" backwards="0">
                                    <p:tmAbs val="0"/>
                                  </p:iterate>
                                  <p:childTnLst>
                                    <p:set>
                                      <p:cBhvr>
                                        <p:cTn id="6" fill="hold"/>
                                        <p:tgtEl>
                                          <p:spTgt spid="316"/>
                                        </p:tgtEl>
                                        <p:attrNameLst>
                                          <p:attrName>style.visibility</p:attrName>
                                        </p:attrNameLst>
                                      </p:cBhvr>
                                      <p:to>
                                        <p:strVal val="visible"/>
                                      </p:to>
                                    </p:set>
                                    <p:anim calcmode="lin" valueType="num">
                                      <p:cBhvr>
                                        <p:cTn id="7" dur="1000" fill="hold"/>
                                        <p:tgtEl>
                                          <p:spTgt spid="316"/>
                                        </p:tgtEl>
                                        <p:attrNameLst>
                                          <p:attrName>ppt_x</p:attrName>
                                        </p:attrNameLst>
                                      </p:cBhvr>
                                      <p:tavLst>
                                        <p:tav tm="0">
                                          <p:val>
                                            <p:strVal val="#ppt_x"/>
                                          </p:val>
                                        </p:tav>
                                        <p:tav tm="100000">
                                          <p:val>
                                            <p:strVal val="#ppt_x"/>
                                          </p:val>
                                        </p:tav>
                                      </p:tavLst>
                                    </p:anim>
                                    <p:anim calcmode="lin" valueType="num">
                                      <p:cBhvr>
                                        <p:cTn id="8" dur="1000" fill="hold"/>
                                        <p:tgtEl>
                                          <p:spTgt spid="31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Class="entr" nodeType="clickEffect" presetSubtype="4" presetID="2" grpId="2" fill="hold">
                                  <p:stCondLst>
                                    <p:cond delay="0"/>
                                  </p:stCondLst>
                                  <p:iterate type="el" backwards="0">
                                    <p:tmAbs val="0"/>
                                  </p:iterate>
                                  <p:childTnLst>
                                    <p:set>
                                      <p:cBhvr>
                                        <p:cTn id="12" fill="hold"/>
                                        <p:tgtEl>
                                          <p:spTgt spid="317"/>
                                        </p:tgtEl>
                                        <p:attrNameLst>
                                          <p:attrName>style.visibility</p:attrName>
                                        </p:attrNameLst>
                                      </p:cBhvr>
                                      <p:to>
                                        <p:strVal val="visible"/>
                                      </p:to>
                                    </p:set>
                                    <p:anim calcmode="lin" valueType="num">
                                      <p:cBhvr>
                                        <p:cTn id="13" dur="1000" fill="hold"/>
                                        <p:tgtEl>
                                          <p:spTgt spid="317"/>
                                        </p:tgtEl>
                                        <p:attrNameLst>
                                          <p:attrName>ppt_x</p:attrName>
                                        </p:attrNameLst>
                                      </p:cBhvr>
                                      <p:tavLst>
                                        <p:tav tm="0">
                                          <p:val>
                                            <p:strVal val="#ppt_x"/>
                                          </p:val>
                                        </p:tav>
                                        <p:tav tm="100000">
                                          <p:val>
                                            <p:strVal val="#ppt_x"/>
                                          </p:val>
                                        </p:tav>
                                      </p:tavLst>
                                    </p:anim>
                                    <p:anim calcmode="lin" valueType="num">
                                      <p:cBhvr>
                                        <p:cTn id="14" dur="1000" fill="hold"/>
                                        <p:tgtEl>
                                          <p:spTgt spid="31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bldLst>
      <p:bldP build="whole" bldLvl="1" animBg="1" rev="0" advAuto="0" spid="316" grpId="1"/>
      <p:bldP build="whole" bldLvl="1" animBg="1" rev="0" advAuto="0" spid="317" grpId="2"/>
    </p:bldLst>
  </p:timing>
</p:sld>
</file>

<file path=ppt/theme/theme1.xml><?xml version="1.0" encoding="utf-8"?>
<a:theme xmlns:a="http://schemas.openxmlformats.org/drawingml/2006/main" xmlns:r="http://schemas.openxmlformats.org/officeDocument/2006/relationships" name="New_Template7">
  <a:themeElements>
    <a:clrScheme name="New_Template7">
      <a:dk1>
        <a:srgbClr val="222222"/>
      </a:dk1>
      <a:lt1>
        <a:srgbClr val="838787"/>
      </a:lt1>
      <a:dk2>
        <a:srgbClr val="222222"/>
      </a:dk2>
      <a:lt2>
        <a:srgbClr val="A6AAA9"/>
      </a:lt2>
      <a:accent1>
        <a:srgbClr val="34A5DA"/>
      </a:accent1>
      <a:accent2>
        <a:srgbClr val="3F969A"/>
      </a:accent2>
      <a:accent3>
        <a:srgbClr val="8ABE5E"/>
      </a:accent3>
      <a:accent4>
        <a:srgbClr val="FDCB56"/>
      </a:accent4>
      <a:accent5>
        <a:srgbClr val="E42832"/>
      </a:accent5>
      <a:accent6>
        <a:srgbClr val="C52060"/>
      </a:accent6>
      <a:hlink>
        <a:srgbClr val="0000FF"/>
      </a:hlink>
      <a:folHlink>
        <a:srgbClr val="FF00FF"/>
      </a:folHlink>
    </a:clrScheme>
    <a:fontScheme name="New_Template7">
      <a:majorFont>
        <a:latin typeface="DIN Condensed Bold"/>
        <a:ea typeface="DIN Condensed Bold"/>
        <a:cs typeface="DIN Condensed Bold"/>
      </a:majorFont>
      <a:minorFont>
        <a:latin typeface="DIN Condensed Bold"/>
        <a:ea typeface="DIN Condensed Bold"/>
        <a:cs typeface="DIN Condensed Bold"/>
      </a:minorFont>
    </a:fontScheme>
    <a:fmtScheme name="New_Template7">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solidFill>
        <a:ln w="12700" cap="flat">
          <a:noFill/>
          <a:miter lim="400000"/>
        </a:ln>
        <a:effectLst/>
        <a:sp3d/>
      </a:spPr>
      <a:bodyPr rot="0" spcFirstLastPara="1" vertOverflow="overflow" horzOverflow="overflow" vert="horz" wrap="square" lIns="50800" tIns="50800" rIns="50800" bIns="50800" numCol="1" spcCol="38100" rtlCol="0" anchor="ctr" upright="0">
        <a:spAutoFit/>
      </a:bodyPr>
      <a:lstStyle>
        <a:defPPr marL="0" marR="0" indent="0" algn="ctr" defTabSz="825500" rtl="0" fontAlgn="auto" latinLnBrk="0" hangingPunct="0">
          <a:lnSpc>
            <a:spcPct val="80000"/>
          </a:lnSpc>
          <a:spcBef>
            <a:spcPts val="0"/>
          </a:spcBef>
          <a:spcAft>
            <a:spcPts val="0"/>
          </a:spcAft>
          <a:buClrTx/>
          <a:buSzTx/>
          <a:buFontTx/>
          <a:buNone/>
          <a:tabLst/>
          <a:defRPr b="0" baseline="0" cap="all" i="0" spc="0" strike="noStrike" sz="4000" u="none" kumimoji="0" normalizeH="0">
            <a:ln>
              <a:noFill/>
            </a:ln>
            <a:solidFill>
              <a:srgbClr val="FFFFFF"/>
            </a:solidFill>
            <a:effectLst/>
            <a:uFillTx/>
            <a:latin typeface="+mn-lt"/>
            <a:ea typeface="+mn-ea"/>
            <a:cs typeface="+mn-cs"/>
            <a:sym typeface="DIN Condensed Bold"/>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spDef>
    <a:lnDef>
      <a:spPr>
        <a:noFill/>
        <a:ln w="25400" cap="flat">
          <a:solidFill>
            <a:schemeClr val="accent1"/>
          </a:solidFill>
          <a:prstDash val="solid"/>
          <a:miter lim="400000"/>
        </a:ln>
        <a:effectLst/>
        <a:sp3d/>
      </a:spPr>
      <a:bodyPr rot="0" spcFirstLastPara="1" vertOverflow="overflow" horzOverflow="overflow" vert="horz" wrap="square" lIns="91439" tIns="45719" rIns="91439" bIns="45719" numCol="1" spcCol="38100" rtlCol="0" anchor="t" upright="0">
        <a:noAutofit/>
      </a:bodyPr>
      <a:ls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upright="0">
        <a:spAutoFit/>
      </a:bodyPr>
      <a:lstStyle>
        <a:defPPr marL="0" marR="0" indent="0" algn="l" defTabSz="825500" rtl="0" fontAlgn="auto" latinLnBrk="0" hangingPunct="0">
          <a:lnSpc>
            <a:spcPct val="100000"/>
          </a:lnSpc>
          <a:spcBef>
            <a:spcPts val="3400"/>
          </a:spcBef>
          <a:spcAft>
            <a:spcPts val="0"/>
          </a:spcAft>
          <a:buClrTx/>
          <a:buSzTx/>
          <a:buFontTx/>
          <a:buNone/>
          <a:tabLst/>
          <a:defRPr b="0" baseline="0" cap="none" i="0" spc="0" strike="noStrike" sz="3000" u="none" kumimoji="0" normalizeH="0">
            <a:ln>
              <a:noFill/>
            </a:ln>
            <a:solidFill>
              <a:srgbClr val="838787"/>
            </a:solidFill>
            <a:effectLst/>
            <a:uFillTx/>
            <a:latin typeface="Avenir Next Medium"/>
            <a:ea typeface="Avenir Next Medium"/>
            <a:cs typeface="Avenir Next Medium"/>
            <a:sym typeface="Avenir Next Medium"/>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txDef>
  </a:objectDefaults>
</a:theme>
</file>

<file path=ppt/theme/theme2.xml><?xml version="1.0" encoding="utf-8"?>
<a:theme xmlns:a="http://schemas.openxmlformats.org/drawingml/2006/main" xmlns:r="http://schemas.openxmlformats.org/officeDocument/2006/relationships" name="New_Template7">
  <a:themeElements>
    <a:clrScheme name="New_Template7">
      <a:dk1>
        <a:srgbClr val="000000"/>
      </a:dk1>
      <a:lt1>
        <a:srgbClr val="FFFFFF"/>
      </a:lt1>
      <a:dk2>
        <a:srgbClr val="222222"/>
      </a:dk2>
      <a:lt2>
        <a:srgbClr val="A6AAA9"/>
      </a:lt2>
      <a:accent1>
        <a:srgbClr val="34A5DA"/>
      </a:accent1>
      <a:accent2>
        <a:srgbClr val="3F969A"/>
      </a:accent2>
      <a:accent3>
        <a:srgbClr val="8ABE5E"/>
      </a:accent3>
      <a:accent4>
        <a:srgbClr val="FDCB56"/>
      </a:accent4>
      <a:accent5>
        <a:srgbClr val="E42832"/>
      </a:accent5>
      <a:accent6>
        <a:srgbClr val="C52060"/>
      </a:accent6>
      <a:hlink>
        <a:srgbClr val="0000FF"/>
      </a:hlink>
      <a:folHlink>
        <a:srgbClr val="FF00FF"/>
      </a:folHlink>
    </a:clrScheme>
    <a:fontScheme name="New_Template7">
      <a:majorFont>
        <a:latin typeface="DIN Condensed Bold"/>
        <a:ea typeface="DIN Condensed Bold"/>
        <a:cs typeface="DIN Condensed Bold"/>
      </a:majorFont>
      <a:minorFont>
        <a:latin typeface="DIN Condensed Bold"/>
        <a:ea typeface="DIN Condensed Bold"/>
        <a:cs typeface="DIN Condensed Bold"/>
      </a:minorFont>
    </a:fontScheme>
    <a:fmtScheme name="New_Template7">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solidFill>
        <a:ln w="12700" cap="flat">
          <a:noFill/>
          <a:miter lim="400000"/>
        </a:ln>
        <a:effectLst/>
        <a:sp3d/>
      </a:spPr>
      <a:bodyPr rot="0" spcFirstLastPara="1" vertOverflow="overflow" horzOverflow="overflow" vert="horz" wrap="square" lIns="50800" tIns="50800" rIns="50800" bIns="50800" numCol="1" spcCol="38100" rtlCol="0" anchor="ctr" upright="0">
        <a:spAutoFit/>
      </a:bodyPr>
      <a:lstStyle>
        <a:defPPr marL="0" marR="0" indent="0" algn="ctr" defTabSz="825500" rtl="0" fontAlgn="auto" latinLnBrk="0" hangingPunct="0">
          <a:lnSpc>
            <a:spcPct val="80000"/>
          </a:lnSpc>
          <a:spcBef>
            <a:spcPts val="0"/>
          </a:spcBef>
          <a:spcAft>
            <a:spcPts val="0"/>
          </a:spcAft>
          <a:buClrTx/>
          <a:buSzTx/>
          <a:buFontTx/>
          <a:buNone/>
          <a:tabLst/>
          <a:defRPr b="0" baseline="0" cap="all" i="0" spc="0" strike="noStrike" sz="4000" u="none" kumimoji="0" normalizeH="0">
            <a:ln>
              <a:noFill/>
            </a:ln>
            <a:solidFill>
              <a:srgbClr val="FFFFFF"/>
            </a:solidFill>
            <a:effectLst/>
            <a:uFillTx/>
            <a:latin typeface="+mn-lt"/>
            <a:ea typeface="+mn-ea"/>
            <a:cs typeface="+mn-cs"/>
            <a:sym typeface="DIN Condensed Bold"/>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spDef>
    <a:lnDef>
      <a:spPr>
        <a:noFill/>
        <a:ln w="25400" cap="flat">
          <a:solidFill>
            <a:schemeClr val="accent1"/>
          </a:solidFill>
          <a:prstDash val="solid"/>
          <a:miter lim="400000"/>
        </a:ln>
        <a:effectLst/>
        <a:sp3d/>
      </a:spPr>
      <a:bodyPr rot="0" spcFirstLastPara="1" vertOverflow="overflow" horzOverflow="overflow" vert="horz" wrap="square" lIns="91439" tIns="45719" rIns="91439" bIns="45719" numCol="1" spcCol="38100" rtlCol="0" anchor="t" upright="0">
        <a:noAutofit/>
      </a:bodyPr>
      <a:ls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upright="0">
        <a:spAutoFit/>
      </a:bodyPr>
      <a:lstStyle>
        <a:defPPr marL="0" marR="0" indent="0" algn="l" defTabSz="825500" rtl="0" fontAlgn="auto" latinLnBrk="0" hangingPunct="0">
          <a:lnSpc>
            <a:spcPct val="100000"/>
          </a:lnSpc>
          <a:spcBef>
            <a:spcPts val="3400"/>
          </a:spcBef>
          <a:spcAft>
            <a:spcPts val="0"/>
          </a:spcAft>
          <a:buClrTx/>
          <a:buSzTx/>
          <a:buFontTx/>
          <a:buNone/>
          <a:tabLst/>
          <a:defRPr b="0" baseline="0" cap="none" i="0" spc="0" strike="noStrike" sz="3000" u="none" kumimoji="0" normalizeH="0">
            <a:ln>
              <a:noFill/>
            </a:ln>
            <a:solidFill>
              <a:srgbClr val="838787"/>
            </a:solidFill>
            <a:effectLst/>
            <a:uFillTx/>
            <a:latin typeface="Avenir Next Medium"/>
            <a:ea typeface="Avenir Next Medium"/>
            <a:cs typeface="Avenir Next Medium"/>
            <a:sym typeface="Avenir Next Medium"/>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txDef>
  </a:objectDefaults>
</a:theme>
</file>

<file path=docProps/app.xml><?xml version="1.0" encoding="utf-8"?>
<Properties xmlns="http://schemas.openxmlformats.org/officeDocument/2006/extended-properties" xmlns:vt="http://schemas.openxmlformats.org/officeDocument/2006/docPropsVTypes"/>
</file>

<file path=docProps/core.xml><?xml version="1.0" encoding="utf-8"?>
<cp:coreProperties xmlns:cp="http://schemas.openxmlformats.org/package/2006/metadata/core-properties" xmlns:dc="http://purl.org/dc/elements/1.1/" xmlns:dcterms="http://purl.org/dc/terms/" xmlns:xsi="http://www.w3.org/2001/XMLSchema-instance"/>
</file>